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audio1.wav" ContentType="audio/wav"/>
  <Override PartName="/ppt/media/audio2.wav" ContentType="audio/wav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FD418-653A-466F-905D-962ABE3FFA11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0F26A-C499-42F3-A3DB-D9734E516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293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BAC5338-B1C4-4342-B061-2BE5167920ED}" type="slidenum">
              <a:rPr lang="zh-CN" altLang="en-US">
                <a:latin typeface="宋体" panose="02010600030101010101" pitchFamily="2" charset="-122"/>
              </a:rPr>
              <a:pPr eaLnBrk="1" hangingPunct="1"/>
              <a:t>1</a:t>
            </a:fld>
            <a:endParaRPr lang="zh-CN" altLang="en-US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73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GLOVIS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5DED9-D609-47E6-B727-1536F4EF5197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6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C85AD0-0000-41A3-83FB-6088DEF56BE1}" type="slidenum">
              <a:rPr lang="zh-CN" altLang="en-US"/>
              <a:pPr/>
              <a:t>4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3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717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CC7A9F-6DB2-4A4B-B646-A40A8059C8C5}" type="slidenum">
              <a:rPr lang="zh-TW" altLang="en-US" smtClean="0"/>
              <a:pPr/>
              <a:t>7</a:t>
            </a:fld>
            <a:endParaRPr lang="zh-TW" altLang="en-US" smtClean="0"/>
          </a:p>
        </p:txBody>
      </p:sp>
    </p:spTree>
    <p:extLst>
      <p:ext uri="{BB962C8B-B14F-4D97-AF65-F5344CB8AC3E}">
        <p14:creationId xmlns:p14="http://schemas.microsoft.com/office/powerpoint/2010/main" val="91509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9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——————</a:t>
            </a:r>
          </a:p>
          <a:p>
            <a:r>
              <a:rPr lang="zh-CN" altLang="en-US" dirty="0" smtClean="0"/>
              <a:t>更多精彩</a:t>
            </a:r>
          </a:p>
          <a:p>
            <a:r>
              <a:rPr lang="zh-CN" altLang="en-US" dirty="0" smtClean="0"/>
              <a:t>让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飞起来</a:t>
            </a:r>
          </a:p>
          <a:p>
            <a:r>
              <a:rPr lang="en-US" altLang="zh-CN" dirty="0" smtClean="0"/>
              <a:t>http://pptshare.qzone.qq.com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3C4205-9176-4B35-850B-43DD577A767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36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60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33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CC84AF-93F6-4B12-9FF0-BCD6DA1B4DB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6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0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40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546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88546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50885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23815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39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96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65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40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43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297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1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1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130F6-ACD4-458D-AFAA-6DD47F3449B8}" type="datetimeFigureOut">
              <a:rPr lang="zh-CN" altLang="en-US" smtClean="0"/>
              <a:t>2014/12/10 Wednesday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47C9-664F-4A99-B0F6-9A5EFB9A8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1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11" Type="http://schemas.openxmlformats.org/officeDocument/2006/relationships/image" Target="../media/image7.png"/><Relationship Id="rId5" Type="http://schemas.openxmlformats.org/officeDocument/2006/relationships/hyperlink" Target="http://www.52photoshop.cn/pic26170.html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microsoft.com/office/2007/relationships/hdphoto" Target="../media/hdphoto5.wdp"/><Relationship Id="rId1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://www.52photoshop.cn/pic26170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://bbs.ruideppt.com/" TargetMode="External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0" descr="EV019-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" y="-3259138"/>
            <a:ext cx="12165013" cy="1323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1" descr="EV019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" y="-1620838"/>
            <a:ext cx="11860213" cy="1010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 descr="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0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 descr="04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5" descr="0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9" y="1285875"/>
            <a:ext cx="378618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0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1071563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 descr="06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143000"/>
            <a:ext cx="17541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 descr="0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286000"/>
            <a:ext cx="2254250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3881721"/>
      </p:ext>
    </p:extLst>
  </p:cSld>
  <p:clrMapOvr>
    <a:masterClrMapping/>
  </p:clrMapOvr>
  <p:transition advClick="0" advTm="3645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51 -0.225 C 0.12795 -0.1757 0.24254 -0.05023 0.31806 0.12708 C 0.39271 0.30486 0.41354 0.50092 0.38333 0.66319 C 0.26337 0.61227 0.14896 0.4875 0.07396 0.31088 C -0.00121 0.13171 -0.02205 -0.06296 0.00851 -0.225 Z " pathEditMode="relative" rAng="3639655" ptsTypes="fffff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4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38" presetID="1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-0.17662 C -0.09878 -0.1662 -0.23767 -0.08217 -0.34479 0.06991 C -0.45382 0.22292 -0.50885 0.41412 -0.50469 0.59028 C -0.37396 0.58334 -0.23403 0.49885 -0.12552 0.34537 C -0.01892 0.1926 0.03611 0.00232 0.03524 -0.17662 Z " pathEditMode="relative" rAng="-24403337" ptsTypes="fffff">
                                      <p:cBhvr>
                                        <p:cTn id="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14" y="3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53 -0.01389 C 0.01528 -0.10717 0.14566 -0.16574 0.29045 -0.16574 C 0.43542 -0.16574 0.5658 -0.10717 0.65295 -0.01389 C 0.5658 0.07963 0.43542 0.13866 0.29045 0.13866 C 0.14566 0.13866 0.01528 0.07963 -0.07153 -0.01389 Z " pathEditMode="relative" rAng="0" ptsTypes="fffff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5" y="2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2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1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未标题-2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"/>
          <a:stretch>
            <a:fillRect/>
          </a:stretch>
        </p:blipFill>
        <p:spPr bwMode="auto">
          <a:xfrm>
            <a:off x="862179" y="1749117"/>
            <a:ext cx="10649079" cy="339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wcbg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-1"/>
            <a:ext cx="1046764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61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Abstrakt_Backgrounds (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-1"/>
            <a:ext cx="1046764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50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" descr="Colorful backgrounds 3 (3) [转换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-1"/>
            <a:ext cx="1046764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3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Black background-color figures (2) [转换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0"/>
            <a:ext cx="10467642" cy="686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866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Black background-color figures (3) [转换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0"/>
            <a:ext cx="10467642" cy="702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37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Black background-color figures (4) [转换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79" y="-1"/>
            <a:ext cx="1046764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2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5012267" y="-38705"/>
            <a:ext cx="2674016" cy="3476777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001098"/>
              <a:gd name="connsiteY0" fmla="*/ 0 h 2617109"/>
              <a:gd name="connsiteX1" fmla="*/ 1998209 w 2001098"/>
              <a:gd name="connsiteY1" fmla="*/ 2617109 h 2617109"/>
              <a:gd name="connsiteX0" fmla="*/ 0 w 2000138"/>
              <a:gd name="connsiteY0" fmla="*/ 0 h 2617109"/>
              <a:gd name="connsiteX1" fmla="*/ 1998209 w 2000138"/>
              <a:gd name="connsiteY1" fmla="*/ 2617109 h 2617109"/>
              <a:gd name="connsiteX0" fmla="*/ 0 w 2000758"/>
              <a:gd name="connsiteY0" fmla="*/ 0 h 2617109"/>
              <a:gd name="connsiteX1" fmla="*/ 1998209 w 2000758"/>
              <a:gd name="connsiteY1" fmla="*/ 2617109 h 2617109"/>
              <a:gd name="connsiteX0" fmla="*/ 0 w 2067323"/>
              <a:gd name="connsiteY0" fmla="*/ 0 h 2555196"/>
              <a:gd name="connsiteX1" fmla="*/ 2064884 w 2067323"/>
              <a:gd name="connsiteY1" fmla="*/ 2555196 h 2555196"/>
              <a:gd name="connsiteX0" fmla="*/ 0 w 2005512"/>
              <a:gd name="connsiteY0" fmla="*/ 0 h 2607583"/>
              <a:gd name="connsiteX1" fmla="*/ 2002971 w 2005512"/>
              <a:gd name="connsiteY1" fmla="*/ 2607583 h 260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5512" h="2607583">
                <a:moveTo>
                  <a:pt x="0" y="0"/>
                </a:moveTo>
                <a:cubicBezTo>
                  <a:pt x="658132" y="685044"/>
                  <a:pt x="2073502" y="1765376"/>
                  <a:pt x="2002971" y="2607583"/>
                </a:cubicBezTo>
              </a:path>
            </a:pathLst>
          </a:cu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任意多边形 5"/>
          <p:cNvSpPr/>
          <p:nvPr/>
        </p:nvSpPr>
        <p:spPr>
          <a:xfrm>
            <a:off x="6112257" y="3430016"/>
            <a:ext cx="1571161" cy="1592411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87895 w 1187895"/>
              <a:gd name="connsiteY0" fmla="*/ 0 h 1194308"/>
              <a:gd name="connsiteX1" fmla="*/ 0 w 1187895"/>
              <a:gd name="connsiteY1" fmla="*/ 1194308 h 1194308"/>
              <a:gd name="connsiteX0" fmla="*/ 1178370 w 1178370"/>
              <a:gd name="connsiteY0" fmla="*/ 0 h 1194308"/>
              <a:gd name="connsiteX1" fmla="*/ 0 w 1178370"/>
              <a:gd name="connsiteY1" fmla="*/ 1194308 h 1194308"/>
              <a:gd name="connsiteX0" fmla="*/ 1185514 w 1185514"/>
              <a:gd name="connsiteY0" fmla="*/ 0 h 1191927"/>
              <a:gd name="connsiteX1" fmla="*/ 0 w 1185514"/>
              <a:gd name="connsiteY1" fmla="*/ 1191927 h 1191927"/>
              <a:gd name="connsiteX0" fmla="*/ 1097408 w 1097408"/>
              <a:gd name="connsiteY0" fmla="*/ 0 h 1132396"/>
              <a:gd name="connsiteX1" fmla="*/ 0 w 1097408"/>
              <a:gd name="connsiteY1" fmla="*/ 1132396 h 1132396"/>
              <a:gd name="connsiteX0" fmla="*/ 1180752 w 1180752"/>
              <a:gd name="connsiteY0" fmla="*/ 0 h 1199071"/>
              <a:gd name="connsiteX1" fmla="*/ 0 w 1180752"/>
              <a:gd name="connsiteY1" fmla="*/ 1199071 h 1199071"/>
              <a:gd name="connsiteX0" fmla="*/ 1178371 w 1178371"/>
              <a:gd name="connsiteY0" fmla="*/ 0 h 1189546"/>
              <a:gd name="connsiteX1" fmla="*/ 0 w 1178371"/>
              <a:gd name="connsiteY1" fmla="*/ 1189546 h 1189546"/>
              <a:gd name="connsiteX0" fmla="*/ 1173609 w 1173609"/>
              <a:gd name="connsiteY0" fmla="*/ 0 h 1191927"/>
              <a:gd name="connsiteX1" fmla="*/ 0 w 1173609"/>
              <a:gd name="connsiteY1" fmla="*/ 1191927 h 1191927"/>
              <a:gd name="connsiteX0" fmla="*/ 1175990 w 1175990"/>
              <a:gd name="connsiteY0" fmla="*/ 0 h 1191927"/>
              <a:gd name="connsiteX1" fmla="*/ 0 w 1175990"/>
              <a:gd name="connsiteY1" fmla="*/ 1191927 h 1191927"/>
              <a:gd name="connsiteX0" fmla="*/ 1178371 w 1178371"/>
              <a:gd name="connsiteY0" fmla="*/ 0 h 1194308"/>
              <a:gd name="connsiteX1" fmla="*/ 0 w 1178371"/>
              <a:gd name="connsiteY1" fmla="*/ 1194308 h 1194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8371" h="1194308">
                <a:moveTo>
                  <a:pt x="1178371" y="0"/>
                </a:moveTo>
                <a:cubicBezTo>
                  <a:pt x="1156527" y="865886"/>
                  <a:pt x="396494" y="1192022"/>
                  <a:pt x="0" y="1194308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任意多边形 6"/>
          <p:cNvSpPr/>
          <p:nvPr/>
        </p:nvSpPr>
        <p:spPr>
          <a:xfrm rot="5400000">
            <a:off x="4504361" y="3434984"/>
            <a:ext cx="1594449" cy="1587480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76782 w 1176782"/>
              <a:gd name="connsiteY0" fmla="*/ 0 h 1207008"/>
              <a:gd name="connsiteX1" fmla="*/ 0 w 1176782"/>
              <a:gd name="connsiteY1" fmla="*/ 1207008 h 1207008"/>
              <a:gd name="connsiteX0" fmla="*/ 1176782 w 1176782"/>
              <a:gd name="connsiteY0" fmla="*/ 0 h 1208039"/>
              <a:gd name="connsiteX1" fmla="*/ 0 w 1176782"/>
              <a:gd name="connsiteY1" fmla="*/ 1207008 h 1208039"/>
              <a:gd name="connsiteX0" fmla="*/ 1191069 w 1191069"/>
              <a:gd name="connsiteY0" fmla="*/ 0 h 1203288"/>
              <a:gd name="connsiteX1" fmla="*/ 0 w 1191069"/>
              <a:gd name="connsiteY1" fmla="*/ 1202245 h 1203288"/>
              <a:gd name="connsiteX0" fmla="*/ 1188691 w 1188691"/>
              <a:gd name="connsiteY0" fmla="*/ 0 h 1181918"/>
              <a:gd name="connsiteX1" fmla="*/ 0 w 1188691"/>
              <a:gd name="connsiteY1" fmla="*/ 1180814 h 1181918"/>
              <a:gd name="connsiteX0" fmla="*/ 1195837 w 1195837"/>
              <a:gd name="connsiteY0" fmla="*/ 0 h 1184294"/>
              <a:gd name="connsiteX1" fmla="*/ 0 w 1195837"/>
              <a:gd name="connsiteY1" fmla="*/ 1183197 h 1184294"/>
              <a:gd name="connsiteX0" fmla="*/ 1195837 w 1195837"/>
              <a:gd name="connsiteY0" fmla="*/ 0 h 1186668"/>
              <a:gd name="connsiteX1" fmla="*/ 0 w 1195837"/>
              <a:gd name="connsiteY1" fmla="*/ 1185578 h 1186668"/>
              <a:gd name="connsiteX0" fmla="*/ 1195837 w 1195837"/>
              <a:gd name="connsiteY0" fmla="*/ 0 h 1193791"/>
              <a:gd name="connsiteX1" fmla="*/ 0 w 1195837"/>
              <a:gd name="connsiteY1" fmla="*/ 1192722 h 1193791"/>
              <a:gd name="connsiteX0" fmla="*/ 1198218 w 1198218"/>
              <a:gd name="connsiteY0" fmla="*/ 0 h 1191416"/>
              <a:gd name="connsiteX1" fmla="*/ 0 w 1198218"/>
              <a:gd name="connsiteY1" fmla="*/ 1190340 h 1191416"/>
              <a:gd name="connsiteX0" fmla="*/ 1195837 w 1195837"/>
              <a:gd name="connsiteY0" fmla="*/ 0 h 1191416"/>
              <a:gd name="connsiteX1" fmla="*/ 0 w 1195837"/>
              <a:gd name="connsiteY1" fmla="*/ 1190340 h 1191416"/>
              <a:gd name="connsiteX0" fmla="*/ 1195837 w 1195837"/>
              <a:gd name="connsiteY0" fmla="*/ 0 h 1190610"/>
              <a:gd name="connsiteX1" fmla="*/ 0 w 1195837"/>
              <a:gd name="connsiteY1" fmla="*/ 1190340 h 119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5837" h="1190610">
                <a:moveTo>
                  <a:pt x="1195837" y="0"/>
                </a:moveTo>
                <a:cubicBezTo>
                  <a:pt x="1173993" y="865886"/>
                  <a:pt x="431419" y="1201548"/>
                  <a:pt x="0" y="119034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任意多边形 8"/>
          <p:cNvSpPr/>
          <p:nvPr/>
        </p:nvSpPr>
        <p:spPr>
          <a:xfrm rot="5400000" flipV="1">
            <a:off x="2199933" y="1134263"/>
            <a:ext cx="1611971" cy="6174575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978" h="4630931">
                <a:moveTo>
                  <a:pt x="0" y="0"/>
                </a:moveTo>
                <a:cubicBezTo>
                  <a:pt x="342961" y="578414"/>
                  <a:pt x="1094598" y="3248600"/>
                  <a:pt x="1208978" y="4630931"/>
                </a:cubicBezTo>
              </a:path>
            </a:pathLst>
          </a:custGeom>
          <a:noFill/>
          <a:ln w="3175"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任意多边形 10"/>
          <p:cNvSpPr/>
          <p:nvPr/>
        </p:nvSpPr>
        <p:spPr>
          <a:xfrm rot="16200000">
            <a:off x="6095377" y="1849216"/>
            <a:ext cx="1584916" cy="1582213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76782 w 1176782"/>
              <a:gd name="connsiteY0" fmla="*/ 0 h 1207008"/>
              <a:gd name="connsiteX1" fmla="*/ 0 w 1176782"/>
              <a:gd name="connsiteY1" fmla="*/ 1207008 h 1207008"/>
              <a:gd name="connsiteX0" fmla="*/ 1176782 w 1176782"/>
              <a:gd name="connsiteY0" fmla="*/ 0 h 1208039"/>
              <a:gd name="connsiteX1" fmla="*/ 0 w 1176782"/>
              <a:gd name="connsiteY1" fmla="*/ 1207008 h 1208039"/>
              <a:gd name="connsiteX0" fmla="*/ 1191069 w 1191069"/>
              <a:gd name="connsiteY0" fmla="*/ 0 h 1203288"/>
              <a:gd name="connsiteX1" fmla="*/ 0 w 1191069"/>
              <a:gd name="connsiteY1" fmla="*/ 1202245 h 1203288"/>
              <a:gd name="connsiteX0" fmla="*/ 1148206 w 1148206"/>
              <a:gd name="connsiteY0" fmla="*/ 0 h 1148685"/>
              <a:gd name="connsiteX1" fmla="*/ 0 w 1148206"/>
              <a:gd name="connsiteY1" fmla="*/ 1147473 h 1148685"/>
              <a:gd name="connsiteX0" fmla="*/ 1188687 w 1188687"/>
              <a:gd name="connsiteY0" fmla="*/ 0 h 1186660"/>
              <a:gd name="connsiteX1" fmla="*/ 0 w 1188687"/>
              <a:gd name="connsiteY1" fmla="*/ 1185570 h 1186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8687" h="1186660">
                <a:moveTo>
                  <a:pt x="1188687" y="0"/>
                </a:moveTo>
                <a:cubicBezTo>
                  <a:pt x="1166843" y="865886"/>
                  <a:pt x="402844" y="1208684"/>
                  <a:pt x="0" y="1185570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任意多边形 16"/>
          <p:cNvSpPr/>
          <p:nvPr/>
        </p:nvSpPr>
        <p:spPr>
          <a:xfrm>
            <a:off x="5035773" y="-173288"/>
            <a:ext cx="2649119" cy="3591079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1982086"/>
              <a:gd name="connsiteY0" fmla="*/ 0 h 2693309"/>
              <a:gd name="connsiteX1" fmla="*/ 1979159 w 1982086"/>
              <a:gd name="connsiteY1" fmla="*/ 2693309 h 2693309"/>
              <a:gd name="connsiteX0" fmla="*/ 0 w 2072403"/>
              <a:gd name="connsiteY0" fmla="*/ 0 h 2659971"/>
              <a:gd name="connsiteX1" fmla="*/ 2069647 w 2072403"/>
              <a:gd name="connsiteY1" fmla="*/ 2659971 h 2659971"/>
              <a:gd name="connsiteX0" fmla="*/ 0 w 1986839"/>
              <a:gd name="connsiteY0" fmla="*/ 0 h 2693309"/>
              <a:gd name="connsiteX1" fmla="*/ 1983922 w 1986839"/>
              <a:gd name="connsiteY1" fmla="*/ 2693309 h 2693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6839" h="2693309">
                <a:moveTo>
                  <a:pt x="0" y="0"/>
                </a:moveTo>
                <a:cubicBezTo>
                  <a:pt x="658132" y="685044"/>
                  <a:pt x="2059215" y="1855865"/>
                  <a:pt x="1983922" y="2693309"/>
                </a:cubicBezTo>
              </a:path>
            </a:pathLst>
          </a:custGeom>
          <a:noFill/>
          <a:ln w="3175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任意多边形 17"/>
          <p:cNvSpPr/>
          <p:nvPr/>
        </p:nvSpPr>
        <p:spPr>
          <a:xfrm>
            <a:off x="5253492" y="-163621"/>
            <a:ext cx="2433133" cy="3597428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1982086"/>
              <a:gd name="connsiteY0" fmla="*/ 0 h 2693309"/>
              <a:gd name="connsiteX1" fmla="*/ 1979159 w 1982086"/>
              <a:gd name="connsiteY1" fmla="*/ 2693309 h 2693309"/>
              <a:gd name="connsiteX0" fmla="*/ 0 w 1830027"/>
              <a:gd name="connsiteY0" fmla="*/ 0 h 2712359"/>
              <a:gd name="connsiteX1" fmla="*/ 1826759 w 1830027"/>
              <a:gd name="connsiteY1" fmla="*/ 2712359 h 2712359"/>
              <a:gd name="connsiteX0" fmla="*/ 0 w 1827230"/>
              <a:gd name="connsiteY0" fmla="*/ 0 h 2712359"/>
              <a:gd name="connsiteX1" fmla="*/ 1826759 w 1827230"/>
              <a:gd name="connsiteY1" fmla="*/ 2712359 h 2712359"/>
              <a:gd name="connsiteX0" fmla="*/ 0 w 1896261"/>
              <a:gd name="connsiteY0" fmla="*/ 0 h 2633777"/>
              <a:gd name="connsiteX1" fmla="*/ 1895815 w 1896261"/>
              <a:gd name="connsiteY1" fmla="*/ 2633777 h 2633777"/>
              <a:gd name="connsiteX0" fmla="*/ 0 w 1824850"/>
              <a:gd name="connsiteY0" fmla="*/ 0 h 2698071"/>
              <a:gd name="connsiteX1" fmla="*/ 1824378 w 1824850"/>
              <a:gd name="connsiteY1" fmla="*/ 2698071 h 26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4850" h="2698071">
                <a:moveTo>
                  <a:pt x="0" y="0"/>
                </a:moveTo>
                <a:cubicBezTo>
                  <a:pt x="658132" y="685044"/>
                  <a:pt x="1852046" y="1822527"/>
                  <a:pt x="1824378" y="2698071"/>
                </a:cubicBezTo>
              </a:path>
            </a:pathLst>
          </a:custGeom>
          <a:noFill/>
          <a:ln w="317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任意多边形 12"/>
          <p:cNvSpPr/>
          <p:nvPr/>
        </p:nvSpPr>
        <p:spPr>
          <a:xfrm rot="16200000" flipH="1" flipV="1">
            <a:off x="8386114" y="1137721"/>
            <a:ext cx="1610089" cy="6174575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35162"/>
              <a:gd name="connsiteY0" fmla="*/ 0 h 4599975"/>
              <a:gd name="connsiteX1" fmla="*/ 1135162 w 1135162"/>
              <a:gd name="connsiteY1" fmla="*/ 4599975 h 4599975"/>
              <a:gd name="connsiteX0" fmla="*/ 0 w 1204221"/>
              <a:gd name="connsiteY0" fmla="*/ 0 h 4630931"/>
              <a:gd name="connsiteX1" fmla="*/ 1204221 w 1204221"/>
              <a:gd name="connsiteY1" fmla="*/ 4630931 h 4630931"/>
              <a:gd name="connsiteX0" fmla="*/ 0 w 1204254"/>
              <a:gd name="connsiteY0" fmla="*/ 0 h 4630931"/>
              <a:gd name="connsiteX1" fmla="*/ 1204221 w 1204254"/>
              <a:gd name="connsiteY1" fmla="*/ 4630931 h 4630931"/>
              <a:gd name="connsiteX0" fmla="*/ 0 w 1204221"/>
              <a:gd name="connsiteY0" fmla="*/ 0 h 4630931"/>
              <a:gd name="connsiteX1" fmla="*/ 1204221 w 1204221"/>
              <a:gd name="connsiteY1" fmla="*/ 4630931 h 4630931"/>
              <a:gd name="connsiteX0" fmla="*/ 0 w 1204356"/>
              <a:gd name="connsiteY0" fmla="*/ 0 h 4630931"/>
              <a:gd name="connsiteX1" fmla="*/ 1204221 w 1204356"/>
              <a:gd name="connsiteY1" fmla="*/ 4630931 h 4630931"/>
              <a:gd name="connsiteX0" fmla="*/ 0 w 1266438"/>
              <a:gd name="connsiteY0" fmla="*/ 0 h 4630931"/>
              <a:gd name="connsiteX1" fmla="*/ 1204221 w 1266438"/>
              <a:gd name="connsiteY1" fmla="*/ 4630931 h 4630931"/>
              <a:gd name="connsiteX0" fmla="*/ 0 w 1207567"/>
              <a:gd name="connsiteY0" fmla="*/ 0 h 4630931"/>
              <a:gd name="connsiteX1" fmla="*/ 1204221 w 1207567"/>
              <a:gd name="connsiteY1" fmla="*/ 4630931 h 463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7567" h="4630931">
                <a:moveTo>
                  <a:pt x="0" y="0"/>
                </a:moveTo>
                <a:cubicBezTo>
                  <a:pt x="342961" y="578414"/>
                  <a:pt x="1270189" y="3237170"/>
                  <a:pt x="1204221" y="4630931"/>
                </a:cubicBezTo>
              </a:path>
            </a:pathLst>
          </a:custGeom>
          <a:noFill/>
          <a:ln w="3175">
            <a:solidFill>
              <a:schemeClr val="bg1">
                <a:alpha val="6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任意多边形 22"/>
          <p:cNvSpPr/>
          <p:nvPr/>
        </p:nvSpPr>
        <p:spPr>
          <a:xfrm rot="16200000" flipH="1" flipV="1">
            <a:off x="8483123" y="1186092"/>
            <a:ext cx="1466117" cy="6239600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087058"/>
              <a:gd name="connsiteY0" fmla="*/ 0 h 4679700"/>
              <a:gd name="connsiteX1" fmla="*/ 1087058 w 1087058"/>
              <a:gd name="connsiteY1" fmla="*/ 4679700 h 4679700"/>
              <a:gd name="connsiteX0" fmla="*/ 0 w 1090588"/>
              <a:gd name="connsiteY0" fmla="*/ 0 h 4679700"/>
              <a:gd name="connsiteX1" fmla="*/ 1087058 w 1090588"/>
              <a:gd name="connsiteY1" fmla="*/ 4679700 h 4679700"/>
              <a:gd name="connsiteX0" fmla="*/ 0 w 1099588"/>
              <a:gd name="connsiteY0" fmla="*/ 0 h 4679700"/>
              <a:gd name="connsiteX1" fmla="*/ 1087058 w 1099588"/>
              <a:gd name="connsiteY1" fmla="*/ 4679700 h 4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99588" h="4679700">
                <a:moveTo>
                  <a:pt x="0" y="0"/>
                </a:moveTo>
                <a:cubicBezTo>
                  <a:pt x="342961" y="578414"/>
                  <a:pt x="1213978" y="3811719"/>
                  <a:pt x="1087058" y="4679700"/>
                </a:cubicBezTo>
              </a:path>
            </a:pathLst>
          </a:custGeom>
          <a:noFill/>
          <a:ln w="3175">
            <a:solidFill>
              <a:schemeClr val="bg1">
                <a:alpha val="5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任意多边形 23"/>
          <p:cNvSpPr/>
          <p:nvPr/>
        </p:nvSpPr>
        <p:spPr>
          <a:xfrm rot="16200000" flipH="1" flipV="1">
            <a:off x="8610931" y="1257052"/>
            <a:ext cx="1265616" cy="6288368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087058"/>
              <a:gd name="connsiteY0" fmla="*/ 0 h 4679700"/>
              <a:gd name="connsiteX1" fmla="*/ 1087058 w 1087058"/>
              <a:gd name="connsiteY1" fmla="*/ 4679700 h 4679700"/>
              <a:gd name="connsiteX0" fmla="*/ 0 w 916370"/>
              <a:gd name="connsiteY0" fmla="*/ 0 h 4740660"/>
              <a:gd name="connsiteX1" fmla="*/ 916370 w 916370"/>
              <a:gd name="connsiteY1" fmla="*/ 4740660 h 4740660"/>
              <a:gd name="connsiteX0" fmla="*/ 0 w 916370"/>
              <a:gd name="connsiteY0" fmla="*/ 0 h 4740660"/>
              <a:gd name="connsiteX1" fmla="*/ 916370 w 916370"/>
              <a:gd name="connsiteY1" fmla="*/ 4740660 h 4740660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0754"/>
              <a:gd name="connsiteY0" fmla="*/ 0 h 4716276"/>
              <a:gd name="connsiteX1" fmla="*/ 940754 w 940754"/>
              <a:gd name="connsiteY1" fmla="*/ 4716276 h 4716276"/>
              <a:gd name="connsiteX0" fmla="*/ 0 w 946056"/>
              <a:gd name="connsiteY0" fmla="*/ 0 h 4716276"/>
              <a:gd name="connsiteX1" fmla="*/ 940754 w 946056"/>
              <a:gd name="connsiteY1" fmla="*/ 4716276 h 4716276"/>
              <a:gd name="connsiteX0" fmla="*/ 0 w 949212"/>
              <a:gd name="connsiteY0" fmla="*/ 0 h 4716276"/>
              <a:gd name="connsiteX1" fmla="*/ 940754 w 949212"/>
              <a:gd name="connsiteY1" fmla="*/ 4716276 h 471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9212" h="4716276">
                <a:moveTo>
                  <a:pt x="0" y="0"/>
                </a:moveTo>
                <a:cubicBezTo>
                  <a:pt x="487360" y="1188776"/>
                  <a:pt x="1023224" y="4165795"/>
                  <a:pt x="940754" y="4716276"/>
                </a:cubicBezTo>
              </a:path>
            </a:pathLst>
          </a:custGeom>
          <a:noFill/>
          <a:ln w="3175">
            <a:solidFill>
              <a:schemeClr val="bg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任意多边形 24"/>
          <p:cNvSpPr/>
          <p:nvPr/>
        </p:nvSpPr>
        <p:spPr>
          <a:xfrm rot="5400000" flipV="1">
            <a:off x="2250734" y="1185069"/>
            <a:ext cx="1490047" cy="6194896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17535"/>
              <a:gd name="connsiteY0" fmla="*/ 0 h 4646172"/>
              <a:gd name="connsiteX1" fmla="*/ 1117535 w 1117535"/>
              <a:gd name="connsiteY1" fmla="*/ 4646172 h 464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535" h="4646172">
                <a:moveTo>
                  <a:pt x="0" y="0"/>
                </a:moveTo>
                <a:cubicBezTo>
                  <a:pt x="342961" y="578414"/>
                  <a:pt x="1003155" y="3263841"/>
                  <a:pt x="1117535" y="4646172"/>
                </a:cubicBezTo>
              </a:path>
            </a:pathLst>
          </a:custGeom>
          <a:noFill/>
          <a:ln w="31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 25"/>
          <p:cNvSpPr/>
          <p:nvPr/>
        </p:nvSpPr>
        <p:spPr>
          <a:xfrm rot="5400000" flipV="1">
            <a:off x="2333329" y="1275535"/>
            <a:ext cx="1311227" cy="6194893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702056"/>
              <a:gd name="connsiteY0" fmla="*/ 0 h 5144711"/>
              <a:gd name="connsiteX1" fmla="*/ 2700098 w 2702056"/>
              <a:gd name="connsiteY1" fmla="*/ 5144711 h 5144711"/>
              <a:gd name="connsiteX0" fmla="*/ 0 w 2701833"/>
              <a:gd name="connsiteY0" fmla="*/ 0 h 5144711"/>
              <a:gd name="connsiteX1" fmla="*/ 2700098 w 2701833"/>
              <a:gd name="connsiteY1" fmla="*/ 5144711 h 5144711"/>
              <a:gd name="connsiteX0" fmla="*/ 0 w 2707086"/>
              <a:gd name="connsiteY0" fmla="*/ 0 h 5108515"/>
              <a:gd name="connsiteX1" fmla="*/ 2705355 w 2707086"/>
              <a:gd name="connsiteY1" fmla="*/ 5108515 h 5108515"/>
              <a:gd name="connsiteX0" fmla="*/ 0 w 2718086"/>
              <a:gd name="connsiteY0" fmla="*/ 0 h 5108515"/>
              <a:gd name="connsiteX1" fmla="*/ 2705355 w 2718086"/>
              <a:gd name="connsiteY1" fmla="*/ 5108515 h 5108515"/>
              <a:gd name="connsiteX0" fmla="*/ 0 w 2717983"/>
              <a:gd name="connsiteY0" fmla="*/ 0 h 5108515"/>
              <a:gd name="connsiteX1" fmla="*/ 2705355 w 2717983"/>
              <a:gd name="connsiteY1" fmla="*/ 5108515 h 5108515"/>
              <a:gd name="connsiteX0" fmla="*/ 0 w 2716844"/>
              <a:gd name="connsiteY0" fmla="*/ 0 h 5108515"/>
              <a:gd name="connsiteX1" fmla="*/ 2705355 w 2716844"/>
              <a:gd name="connsiteY1" fmla="*/ 5108515 h 5108515"/>
              <a:gd name="connsiteX0" fmla="*/ 0 w 2706327"/>
              <a:gd name="connsiteY0" fmla="*/ 0 h 5108515"/>
              <a:gd name="connsiteX1" fmla="*/ 2705355 w 2706327"/>
              <a:gd name="connsiteY1" fmla="*/ 5108515 h 5108515"/>
              <a:gd name="connsiteX0" fmla="*/ 0 w 1244729"/>
              <a:gd name="connsiteY0" fmla="*/ 0 h 4535491"/>
              <a:gd name="connsiteX1" fmla="*/ 1242315 w 1244729"/>
              <a:gd name="connsiteY1" fmla="*/ 4535491 h 4535491"/>
              <a:gd name="connsiteX0" fmla="*/ 0 w 1208246"/>
              <a:gd name="connsiteY0" fmla="*/ 0 h 4633027"/>
              <a:gd name="connsiteX1" fmla="*/ 1205739 w 1208246"/>
              <a:gd name="connsiteY1" fmla="*/ 4633027 h 4633027"/>
              <a:gd name="connsiteX0" fmla="*/ 0 w 1208215"/>
              <a:gd name="connsiteY0" fmla="*/ 0 h 4633027"/>
              <a:gd name="connsiteX1" fmla="*/ 1205739 w 1208215"/>
              <a:gd name="connsiteY1" fmla="*/ 4633027 h 4633027"/>
              <a:gd name="connsiteX0" fmla="*/ 0 w 1244700"/>
              <a:gd name="connsiteY0" fmla="*/ 0 h 4645219"/>
              <a:gd name="connsiteX1" fmla="*/ 1242315 w 1244700"/>
              <a:gd name="connsiteY1" fmla="*/ 4645219 h 4645219"/>
              <a:gd name="connsiteX0" fmla="*/ 0 w 1242315"/>
              <a:gd name="connsiteY0" fmla="*/ 0 h 4645219"/>
              <a:gd name="connsiteX1" fmla="*/ 1242315 w 1242315"/>
              <a:gd name="connsiteY1" fmla="*/ 4645219 h 4645219"/>
              <a:gd name="connsiteX0" fmla="*/ 0 w 1208978"/>
              <a:gd name="connsiteY0" fmla="*/ 0 h 4630931"/>
              <a:gd name="connsiteX1" fmla="*/ 1208978 w 1208978"/>
              <a:gd name="connsiteY1" fmla="*/ 4630931 h 4630931"/>
              <a:gd name="connsiteX0" fmla="*/ 0 w 1117535"/>
              <a:gd name="connsiteY0" fmla="*/ 0 h 4646172"/>
              <a:gd name="connsiteX1" fmla="*/ 1117535 w 1117535"/>
              <a:gd name="connsiteY1" fmla="*/ 4646172 h 4646172"/>
              <a:gd name="connsiteX0" fmla="*/ 0 w 983420"/>
              <a:gd name="connsiteY0" fmla="*/ 0 h 4646170"/>
              <a:gd name="connsiteX1" fmla="*/ 983420 w 983420"/>
              <a:gd name="connsiteY1" fmla="*/ 4646170 h 464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3420" h="4646170">
                <a:moveTo>
                  <a:pt x="0" y="0"/>
                </a:moveTo>
                <a:cubicBezTo>
                  <a:pt x="342961" y="578414"/>
                  <a:pt x="869040" y="3263839"/>
                  <a:pt x="983420" y="4646170"/>
                </a:cubicBezTo>
              </a:path>
            </a:pathLst>
          </a:custGeom>
          <a:noFill/>
          <a:ln w="3175">
            <a:solidFill>
              <a:schemeClr val="bg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任意多边形 28"/>
          <p:cNvSpPr/>
          <p:nvPr/>
        </p:nvSpPr>
        <p:spPr>
          <a:xfrm flipH="1" flipV="1">
            <a:off x="4512505" y="3427530"/>
            <a:ext cx="2670640" cy="3489479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007742"/>
              <a:gd name="connsiteY0" fmla="*/ 0 h 2617109"/>
              <a:gd name="connsiteX1" fmla="*/ 2007734 w 2007742"/>
              <a:gd name="connsiteY1" fmla="*/ 2617109 h 2617109"/>
              <a:gd name="connsiteX0" fmla="*/ 0 w 2002980"/>
              <a:gd name="connsiteY0" fmla="*/ 0 h 2617109"/>
              <a:gd name="connsiteX1" fmla="*/ 2002972 w 2002980"/>
              <a:gd name="connsiteY1" fmla="*/ 2617109 h 261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2980" h="2617109">
                <a:moveTo>
                  <a:pt x="0" y="0"/>
                </a:moveTo>
                <a:cubicBezTo>
                  <a:pt x="658132" y="685044"/>
                  <a:pt x="2006828" y="1732040"/>
                  <a:pt x="2002972" y="2617109"/>
                </a:cubicBezTo>
              </a:path>
            </a:pathLst>
          </a:custGeom>
          <a:noFill/>
          <a:ln w="3175">
            <a:solidFill>
              <a:schemeClr val="bg1">
                <a:alpha val="4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任意多边形 30"/>
          <p:cNvSpPr/>
          <p:nvPr/>
        </p:nvSpPr>
        <p:spPr>
          <a:xfrm flipH="1" flipV="1">
            <a:off x="4509793" y="1847660"/>
            <a:ext cx="1584919" cy="1580769"/>
          </a:xfrm>
          <a:custGeom>
            <a:avLst/>
            <a:gdLst>
              <a:gd name="connsiteX0" fmla="*/ 1170432 w 1170432"/>
              <a:gd name="connsiteY0" fmla="*/ 0 h 1207008"/>
              <a:gd name="connsiteX1" fmla="*/ 0 w 1170432"/>
              <a:gd name="connsiteY1" fmla="*/ 1207008 h 1207008"/>
              <a:gd name="connsiteX0" fmla="*/ 1170432 w 1170899"/>
              <a:gd name="connsiteY0" fmla="*/ 0 h 1207008"/>
              <a:gd name="connsiteX1" fmla="*/ 0 w 1170899"/>
              <a:gd name="connsiteY1" fmla="*/ 1207008 h 1207008"/>
              <a:gd name="connsiteX0" fmla="*/ 1170432 w 1170875"/>
              <a:gd name="connsiteY0" fmla="*/ 0 h 1207551"/>
              <a:gd name="connsiteX1" fmla="*/ 0 w 1170875"/>
              <a:gd name="connsiteY1" fmla="*/ 1207008 h 1207551"/>
              <a:gd name="connsiteX0" fmla="*/ 1170432 w 1170875"/>
              <a:gd name="connsiteY0" fmla="*/ 0 h 1194869"/>
              <a:gd name="connsiteX1" fmla="*/ 0 w 1170875"/>
              <a:gd name="connsiteY1" fmla="*/ 1194308 h 1194869"/>
              <a:gd name="connsiteX0" fmla="*/ 1170432 w 1170903"/>
              <a:gd name="connsiteY0" fmla="*/ 0 h 1194308"/>
              <a:gd name="connsiteX1" fmla="*/ 0 w 1170903"/>
              <a:gd name="connsiteY1" fmla="*/ 1194308 h 1194308"/>
              <a:gd name="connsiteX0" fmla="*/ 1183132 w 1183595"/>
              <a:gd name="connsiteY0" fmla="*/ 0 h 1194308"/>
              <a:gd name="connsiteX1" fmla="*/ 0 w 1183595"/>
              <a:gd name="connsiteY1" fmla="*/ 1194308 h 1194308"/>
              <a:gd name="connsiteX0" fmla="*/ 1183132 w 1183132"/>
              <a:gd name="connsiteY0" fmla="*/ 0 h 1194308"/>
              <a:gd name="connsiteX1" fmla="*/ 0 w 1183132"/>
              <a:gd name="connsiteY1" fmla="*/ 1194308 h 1194308"/>
              <a:gd name="connsiteX0" fmla="*/ 1187895 w 1187895"/>
              <a:gd name="connsiteY0" fmla="*/ 0 h 1194308"/>
              <a:gd name="connsiteX1" fmla="*/ 0 w 1187895"/>
              <a:gd name="connsiteY1" fmla="*/ 1194308 h 1194308"/>
              <a:gd name="connsiteX0" fmla="*/ 1178370 w 1178370"/>
              <a:gd name="connsiteY0" fmla="*/ 0 h 1194308"/>
              <a:gd name="connsiteX1" fmla="*/ 0 w 1178370"/>
              <a:gd name="connsiteY1" fmla="*/ 1194308 h 1194308"/>
              <a:gd name="connsiteX0" fmla="*/ 1185514 w 1185514"/>
              <a:gd name="connsiteY0" fmla="*/ 0 h 1191927"/>
              <a:gd name="connsiteX1" fmla="*/ 0 w 1185514"/>
              <a:gd name="connsiteY1" fmla="*/ 1191927 h 1191927"/>
              <a:gd name="connsiteX0" fmla="*/ 1188689 w 1188689"/>
              <a:gd name="connsiteY0" fmla="*/ 0 h 1179227"/>
              <a:gd name="connsiteX1" fmla="*/ 0 w 1188689"/>
              <a:gd name="connsiteY1" fmla="*/ 1179227 h 1179227"/>
              <a:gd name="connsiteX0" fmla="*/ 1188689 w 1188689"/>
              <a:gd name="connsiteY0" fmla="*/ 0 h 1185577"/>
              <a:gd name="connsiteX1" fmla="*/ 0 w 1188689"/>
              <a:gd name="connsiteY1" fmla="*/ 1185577 h 118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88689" h="1185577">
                <a:moveTo>
                  <a:pt x="1188689" y="0"/>
                </a:moveTo>
                <a:cubicBezTo>
                  <a:pt x="1166845" y="865886"/>
                  <a:pt x="396494" y="1183291"/>
                  <a:pt x="0" y="1185577"/>
                </a:cubicBezTo>
              </a:path>
            </a:pathLst>
          </a:cu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任意多边形 33"/>
          <p:cNvSpPr/>
          <p:nvPr/>
        </p:nvSpPr>
        <p:spPr>
          <a:xfrm flipH="1" flipV="1">
            <a:off x="4507869" y="3430704"/>
            <a:ext cx="2813916" cy="3494771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105682"/>
              <a:gd name="connsiteY0" fmla="*/ 0 h 2623459"/>
              <a:gd name="connsiteX1" fmla="*/ 2102984 w 2105682"/>
              <a:gd name="connsiteY1" fmla="*/ 2623459 h 2623459"/>
              <a:gd name="connsiteX0" fmla="*/ 0 w 2153228"/>
              <a:gd name="connsiteY0" fmla="*/ 0 h 2513922"/>
              <a:gd name="connsiteX1" fmla="*/ 2150609 w 2153228"/>
              <a:gd name="connsiteY1" fmla="*/ 2513922 h 2513922"/>
              <a:gd name="connsiteX0" fmla="*/ 0 w 2110437"/>
              <a:gd name="connsiteY0" fmla="*/ 0 h 2621078"/>
              <a:gd name="connsiteX1" fmla="*/ 2107747 w 2110437"/>
              <a:gd name="connsiteY1" fmla="*/ 2621078 h 2621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10437" h="2621078">
                <a:moveTo>
                  <a:pt x="0" y="0"/>
                </a:moveTo>
                <a:cubicBezTo>
                  <a:pt x="658132" y="685044"/>
                  <a:pt x="2183040" y="1783634"/>
                  <a:pt x="2107747" y="2621078"/>
                </a:cubicBezTo>
              </a:path>
            </a:pathLst>
          </a:custGeom>
          <a:noFill/>
          <a:ln w="3175">
            <a:solidFill>
              <a:schemeClr val="bg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任意多边形 34"/>
          <p:cNvSpPr/>
          <p:nvPr/>
        </p:nvSpPr>
        <p:spPr>
          <a:xfrm flipH="1" flipV="1">
            <a:off x="4506010" y="3410596"/>
            <a:ext cx="2976641" cy="3497945"/>
          </a:xfrm>
          <a:custGeom>
            <a:avLst/>
            <a:gdLst>
              <a:gd name="connsiteX0" fmla="*/ 0 w 2002971"/>
              <a:gd name="connsiteY0" fmla="*/ 0 h 2598058"/>
              <a:gd name="connsiteX1" fmla="*/ 2002971 w 2002971"/>
              <a:gd name="connsiteY1" fmla="*/ 2598058 h 2598058"/>
              <a:gd name="connsiteX0" fmla="*/ 0 w 2009261"/>
              <a:gd name="connsiteY0" fmla="*/ 0 h 2598058"/>
              <a:gd name="connsiteX1" fmla="*/ 2002971 w 2009261"/>
              <a:gd name="connsiteY1" fmla="*/ 2598058 h 2598058"/>
              <a:gd name="connsiteX0" fmla="*/ 0 w 2009223"/>
              <a:gd name="connsiteY0" fmla="*/ 0 h 2598058"/>
              <a:gd name="connsiteX1" fmla="*/ 2002971 w 2009223"/>
              <a:gd name="connsiteY1" fmla="*/ 2598058 h 2598058"/>
              <a:gd name="connsiteX0" fmla="*/ 0 w 2005851"/>
              <a:gd name="connsiteY0" fmla="*/ 0 h 2598058"/>
              <a:gd name="connsiteX1" fmla="*/ 2002971 w 2005851"/>
              <a:gd name="connsiteY1" fmla="*/ 2598058 h 2598058"/>
              <a:gd name="connsiteX0" fmla="*/ 0 w 2015357"/>
              <a:gd name="connsiteY0" fmla="*/ 0 h 2612346"/>
              <a:gd name="connsiteX1" fmla="*/ 2012496 w 2015357"/>
              <a:gd name="connsiteY1" fmla="*/ 2612346 h 2612346"/>
              <a:gd name="connsiteX0" fmla="*/ 0 w 2010605"/>
              <a:gd name="connsiteY0" fmla="*/ 0 h 2617109"/>
              <a:gd name="connsiteX1" fmla="*/ 2007734 w 2010605"/>
              <a:gd name="connsiteY1" fmla="*/ 2617109 h 2617109"/>
              <a:gd name="connsiteX0" fmla="*/ 0 w 2105682"/>
              <a:gd name="connsiteY0" fmla="*/ 0 h 2623459"/>
              <a:gd name="connsiteX1" fmla="*/ 2102984 w 2105682"/>
              <a:gd name="connsiteY1" fmla="*/ 2623459 h 2623459"/>
              <a:gd name="connsiteX0" fmla="*/ 0 w 2232481"/>
              <a:gd name="connsiteY0" fmla="*/ 0 h 2623459"/>
              <a:gd name="connsiteX1" fmla="*/ 2229984 w 2232481"/>
              <a:gd name="connsiteY1" fmla="*/ 2623459 h 262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32481" h="2623459">
                <a:moveTo>
                  <a:pt x="0" y="0"/>
                </a:moveTo>
                <a:cubicBezTo>
                  <a:pt x="658132" y="685044"/>
                  <a:pt x="2305277" y="1786015"/>
                  <a:pt x="2229984" y="2623459"/>
                </a:cubicBezTo>
              </a:path>
            </a:pathLst>
          </a:custGeom>
          <a:noFill/>
          <a:ln w="3175">
            <a:solidFill>
              <a:schemeClr val="bg1">
                <a:alpha val="7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" name="组合 1"/>
          <p:cNvGrpSpPr/>
          <p:nvPr/>
        </p:nvGrpSpPr>
        <p:grpSpPr>
          <a:xfrm>
            <a:off x="4267200" y="1600200"/>
            <a:ext cx="3657600" cy="3657600"/>
            <a:chOff x="3200400" y="1200150"/>
            <a:chExt cx="2743200" cy="2743200"/>
          </a:xfrm>
        </p:grpSpPr>
        <p:sp>
          <p:nvSpPr>
            <p:cNvPr id="3" name="椭圆 2"/>
            <p:cNvSpPr/>
            <p:nvPr/>
          </p:nvSpPr>
          <p:spPr>
            <a:xfrm>
              <a:off x="3200400" y="1200150"/>
              <a:ext cx="2743200" cy="274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502726" y="2399817"/>
              <a:ext cx="13854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2400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148" name="矩形 1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9" name="椭圆 148"/>
          <p:cNvSpPr/>
          <p:nvPr/>
        </p:nvSpPr>
        <p:spPr>
          <a:xfrm>
            <a:off x="3421743" y="754743"/>
            <a:ext cx="5348515" cy="5348515"/>
          </a:xfrm>
          <a:prstGeom prst="ellipse">
            <a:avLst/>
          </a:prstGeom>
          <a:noFill/>
          <a:ln w="6350">
            <a:solidFill>
              <a:schemeClr val="bg1">
                <a:alpha val="43000"/>
              </a:schemeClr>
            </a:solidFill>
            <a:prstDash val="lgDashDotDot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0" name="椭圆 149"/>
          <p:cNvSpPr/>
          <p:nvPr/>
        </p:nvSpPr>
        <p:spPr>
          <a:xfrm>
            <a:off x="863600" y="-1803400"/>
            <a:ext cx="10464800" cy="10464800"/>
          </a:xfrm>
          <a:prstGeom prst="ellipse">
            <a:avLst/>
          </a:prstGeom>
          <a:noFill/>
          <a:ln w="6350">
            <a:solidFill>
              <a:schemeClr val="bg1">
                <a:alpha val="17000"/>
              </a:schemeClr>
            </a:solidFill>
            <a:prstDash val="lgDashDot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1" name="组合 150"/>
          <p:cNvGrpSpPr/>
          <p:nvPr/>
        </p:nvGrpSpPr>
        <p:grpSpPr>
          <a:xfrm>
            <a:off x="2795157" y="118420"/>
            <a:ext cx="6649016" cy="6615149"/>
            <a:chOff x="2096368" y="88815"/>
            <a:chExt cx="4986762" cy="4961362"/>
          </a:xfrm>
        </p:grpSpPr>
        <p:sp>
          <p:nvSpPr>
            <p:cNvPr id="152" name="椭圆 151"/>
            <p:cNvSpPr/>
            <p:nvPr/>
          </p:nvSpPr>
          <p:spPr>
            <a:xfrm>
              <a:off x="6084168" y="6995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6465168" y="11567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6731868" y="169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6858868" y="22489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6808068" y="296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452468" y="37348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6046068" y="4254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5411068" y="4648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4572868" y="4825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3734668" y="47243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3137768" y="44195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2578968" y="3924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2261468" y="3365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2096368" y="27177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2134468" y="1981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2350368" y="139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2744068" y="800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3315568" y="368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4039468" y="12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4826868" y="888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5487268" y="292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142170" y="-1593751"/>
            <a:ext cx="9920959" cy="9998369"/>
            <a:chOff x="856627" y="-1195314"/>
            <a:chExt cx="7440719" cy="7498777"/>
          </a:xfrm>
        </p:grpSpPr>
        <p:sp>
          <p:nvSpPr>
            <p:cNvPr id="174" name="椭圆 173"/>
            <p:cNvSpPr/>
            <p:nvPr/>
          </p:nvSpPr>
          <p:spPr>
            <a:xfrm>
              <a:off x="7083256" y="6742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7605770" y="851200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7896056" y="175108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7954113" y="281062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7721885" y="36524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7329999" y="44652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6676856" y="5132915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951142" y="561188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065770" y="5887658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4035255" y="5960230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3077313" y="5698973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2249999" y="52635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1538799" y="45523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1103370" y="3710515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56627" y="282514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85655" y="176560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1204969" y="85120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1771026" y="-19656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2525769" y="-68731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3469197" y="-1079199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4369082" y="-1195314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5370567" y="-1050171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343024" y="-629257"/>
              <a:ext cx="343233" cy="3432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76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3622018" y="967619"/>
            <a:ext cx="4947965" cy="4922763"/>
            <a:chOff x="2096368" y="88815"/>
            <a:chExt cx="4986762" cy="4961362"/>
          </a:xfrm>
        </p:grpSpPr>
        <p:sp>
          <p:nvSpPr>
            <p:cNvPr id="198" name="椭圆 197"/>
            <p:cNvSpPr/>
            <p:nvPr/>
          </p:nvSpPr>
          <p:spPr>
            <a:xfrm>
              <a:off x="6084168" y="6995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6465168" y="11567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31868" y="169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6858868" y="22489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6808068" y="29601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6452468" y="3734842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046068" y="4254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5411068" y="4648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4572868" y="4825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3734668" y="47243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3137768" y="44195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2578968" y="3924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2261468" y="33654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2096368" y="27177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2134468" y="19811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2350368" y="139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2744068" y="800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3315568" y="3682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4039468" y="1269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4826868" y="888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5487268" y="292015"/>
              <a:ext cx="224262" cy="2242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4509106" y="1842106"/>
            <a:ext cx="3173789" cy="3173789"/>
            <a:chOff x="3381829" y="1381579"/>
            <a:chExt cx="2380342" cy="2380342"/>
          </a:xfrm>
        </p:grpSpPr>
        <p:sp>
          <p:nvSpPr>
            <p:cNvPr id="220" name="椭圆 219"/>
            <p:cNvSpPr/>
            <p:nvPr/>
          </p:nvSpPr>
          <p:spPr>
            <a:xfrm>
              <a:off x="3381829" y="1381579"/>
              <a:ext cx="2380342" cy="2380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3964141" y="2399817"/>
              <a:ext cx="12157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pc="400" dirty="0">
                  <a:latin typeface="方正正黑简体" pitchFamily="2" charset="-122"/>
                  <a:ea typeface="方正正黑简体" pitchFamily="2" charset="-122"/>
                </a:rPr>
                <a:t>这个世界</a:t>
              </a:r>
              <a:endParaRPr lang="zh-CN" altLang="en-US" sz="2400" spc="400" dirty="0"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222" name="椭圆 221"/>
          <p:cNvSpPr/>
          <p:nvPr/>
        </p:nvSpPr>
        <p:spPr>
          <a:xfrm>
            <a:off x="4136515" y="1469515"/>
            <a:ext cx="3918971" cy="3918971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3" name="椭圆 222"/>
          <p:cNvSpPr/>
          <p:nvPr/>
        </p:nvSpPr>
        <p:spPr>
          <a:xfrm>
            <a:off x="4356100" y="1689100"/>
            <a:ext cx="3479800" cy="347980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4" name="椭圆 223"/>
          <p:cNvSpPr/>
          <p:nvPr/>
        </p:nvSpPr>
        <p:spPr>
          <a:xfrm>
            <a:off x="4576680" y="1909680"/>
            <a:ext cx="3038640" cy="303864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5" name="等腰三角形 224"/>
          <p:cNvSpPr/>
          <p:nvPr/>
        </p:nvSpPr>
        <p:spPr>
          <a:xfrm>
            <a:off x="10985720" y="-458774"/>
            <a:ext cx="342681" cy="7740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6" name="椭圆 225"/>
          <p:cNvSpPr/>
          <p:nvPr/>
        </p:nvSpPr>
        <p:spPr>
          <a:xfrm>
            <a:off x="4258734" y="1591734"/>
            <a:ext cx="3674533" cy="3674533"/>
          </a:xfrm>
          <a:prstGeom prst="ellipse">
            <a:avLst/>
          </a:prstGeom>
          <a:noFill/>
          <a:ln w="6350">
            <a:solidFill>
              <a:schemeClr val="bg1">
                <a:alpha val="43000"/>
              </a:schemeClr>
            </a:solidFill>
            <a:prstDash val="lgDashDotDot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27" name="直接连接符 226"/>
          <p:cNvCxnSpPr/>
          <p:nvPr/>
        </p:nvCxnSpPr>
        <p:spPr>
          <a:xfrm>
            <a:off x="7602115" y="3429000"/>
            <a:ext cx="2606653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>
            <a:off x="1928771" y="3429000"/>
            <a:ext cx="2606653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椭圆 228"/>
          <p:cNvSpPr/>
          <p:nvPr/>
        </p:nvSpPr>
        <p:spPr>
          <a:xfrm>
            <a:off x="10131397" y="3283713"/>
            <a:ext cx="272707" cy="272704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0" name="直接连接符 229"/>
          <p:cNvCxnSpPr/>
          <p:nvPr/>
        </p:nvCxnSpPr>
        <p:spPr>
          <a:xfrm>
            <a:off x="6096000" y="0"/>
            <a:ext cx="0" cy="1862667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6096000" y="4995333"/>
            <a:ext cx="0" cy="1862667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椭圆 231"/>
          <p:cNvSpPr/>
          <p:nvPr/>
        </p:nvSpPr>
        <p:spPr>
          <a:xfrm>
            <a:off x="1732464" y="3283713"/>
            <a:ext cx="272707" cy="272704"/>
          </a:xfrm>
          <a:prstGeom prst="ellipse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3" name="直接连接符 232"/>
          <p:cNvCxnSpPr/>
          <p:nvPr/>
        </p:nvCxnSpPr>
        <p:spPr>
          <a:xfrm>
            <a:off x="7189357" y="4491113"/>
            <a:ext cx="1302711" cy="132125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flipV="1">
            <a:off x="7197208" y="980158"/>
            <a:ext cx="1337805" cy="133780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flipH="1" flipV="1">
            <a:off x="3689002" y="1022699"/>
            <a:ext cx="1287559" cy="128755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flipH="1">
            <a:off x="3704869" y="4570959"/>
            <a:ext cx="1250576" cy="1250576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椭圆 236"/>
          <p:cNvSpPr/>
          <p:nvPr/>
        </p:nvSpPr>
        <p:spPr>
          <a:xfrm>
            <a:off x="8483871" y="760181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8" name="椭圆 237"/>
          <p:cNvSpPr/>
          <p:nvPr/>
        </p:nvSpPr>
        <p:spPr>
          <a:xfrm>
            <a:off x="3502268" y="829685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9" name="椭圆 238"/>
          <p:cNvSpPr/>
          <p:nvPr/>
        </p:nvSpPr>
        <p:spPr>
          <a:xfrm>
            <a:off x="3533504" y="5732384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0" name="椭圆 239"/>
          <p:cNvSpPr/>
          <p:nvPr/>
        </p:nvSpPr>
        <p:spPr>
          <a:xfrm>
            <a:off x="8429367" y="5754029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1" name="椭圆 240"/>
          <p:cNvSpPr/>
          <p:nvPr/>
        </p:nvSpPr>
        <p:spPr>
          <a:xfrm>
            <a:off x="3911600" y="1244600"/>
            <a:ext cx="4368800" cy="4368800"/>
          </a:xfrm>
          <a:prstGeom prst="ellipse">
            <a:avLst/>
          </a:prstGeom>
          <a:noFill/>
          <a:ln w="6350">
            <a:solidFill>
              <a:schemeClr val="bg1">
                <a:alpha val="13000"/>
              </a:schemeClr>
            </a:solidFill>
            <a:prstDash val="lgDashDotDot"/>
          </a:ln>
          <a:effectLst>
            <a:glow rad="50800">
              <a:schemeClr val="bg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2" name="直接连接符 241"/>
          <p:cNvCxnSpPr/>
          <p:nvPr/>
        </p:nvCxnSpPr>
        <p:spPr>
          <a:xfrm>
            <a:off x="6096000" y="177800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rot="2700000">
            <a:off x="7808189" y="899957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接连接符 243"/>
          <p:cNvCxnSpPr/>
          <p:nvPr/>
        </p:nvCxnSpPr>
        <p:spPr>
          <a:xfrm rot="5400000">
            <a:off x="8458724" y="2597231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连接符 244"/>
          <p:cNvCxnSpPr/>
          <p:nvPr/>
        </p:nvCxnSpPr>
        <p:spPr>
          <a:xfrm rot="18900000" flipV="1">
            <a:off x="7823089" y="4309476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/>
          <p:nvPr/>
        </p:nvCxnSpPr>
        <p:spPr>
          <a:xfrm rot="5400000">
            <a:off x="3649657" y="2597231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/>
          <p:nvPr/>
        </p:nvCxnSpPr>
        <p:spPr>
          <a:xfrm rot="2700000" flipH="1" flipV="1">
            <a:off x="4420756" y="4309475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/>
          <p:nvPr/>
        </p:nvCxnSpPr>
        <p:spPr>
          <a:xfrm rot="18900000" flipH="1">
            <a:off x="4455391" y="950757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/>
          <p:nvPr/>
        </p:nvCxnSpPr>
        <p:spPr>
          <a:xfrm>
            <a:off x="6096000" y="4899780"/>
            <a:ext cx="0" cy="1663539"/>
          </a:xfrm>
          <a:prstGeom prst="line">
            <a:avLst/>
          </a:prstGeom>
          <a:ln w="3175">
            <a:solidFill>
              <a:schemeClr val="bg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>
            <a:off x="8279513" y="998068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1" name="椭圆 250"/>
          <p:cNvSpPr/>
          <p:nvPr/>
        </p:nvSpPr>
        <p:spPr>
          <a:xfrm>
            <a:off x="5959647" y="15935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2" name="椭圆 251"/>
          <p:cNvSpPr/>
          <p:nvPr/>
        </p:nvSpPr>
        <p:spPr>
          <a:xfrm>
            <a:off x="3724447" y="1031935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3" name="椭圆 252"/>
          <p:cNvSpPr/>
          <p:nvPr/>
        </p:nvSpPr>
        <p:spPr>
          <a:xfrm>
            <a:off x="2522180" y="3317935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4" name="椭圆 253"/>
          <p:cNvSpPr/>
          <p:nvPr/>
        </p:nvSpPr>
        <p:spPr>
          <a:xfrm>
            <a:off x="3690580" y="5587001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5" name="椭圆 254"/>
          <p:cNvSpPr/>
          <p:nvPr/>
        </p:nvSpPr>
        <p:spPr>
          <a:xfrm>
            <a:off x="5942713" y="6433668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6" name="椭圆 255"/>
          <p:cNvSpPr/>
          <p:nvPr/>
        </p:nvSpPr>
        <p:spPr>
          <a:xfrm>
            <a:off x="8262580" y="5587001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7" name="椭圆 256"/>
          <p:cNvSpPr/>
          <p:nvPr/>
        </p:nvSpPr>
        <p:spPr>
          <a:xfrm>
            <a:off x="9278580" y="3317935"/>
            <a:ext cx="272707" cy="272704"/>
          </a:xfrm>
          <a:prstGeom prst="ellipse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8" name="00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919664" y="-18034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1" nodeType="withEffect">
                                  <p:stCondLst>
                                    <p:cond delay="58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1" nodeType="withEffect">
                                  <p:stCondLst>
                                    <p:cond delay="88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28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4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8" presetClass="emp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1200000">
                                      <p:cBhvr>
                                        <p:cTn id="154" dur="1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7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8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Rot by="600000">
                                      <p:cBhvr>
                                        <p:cTn id="162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9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9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3" presetClass="entr" presetSubtype="28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8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-1200000">
                                      <p:cBhvr>
                                        <p:cTn id="180" dur="2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xit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8" dur="2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6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xit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2" dur="2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0"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xit" presetSubtype="4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"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xit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2"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8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xit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4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8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xit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0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4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xit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6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54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0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2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0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6" presetClass="exit" presetSubtype="32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8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3" presetClass="entr" presetSubtype="28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8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1200000">
                                      <p:cBhvr>
                                        <p:cTn id="288" dur="23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10" presetClass="exit" presetSubtype="0" fill="hold" grpId="3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8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4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0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4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6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0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2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6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8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2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4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0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6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8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2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6"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64"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2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2"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2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2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8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80" dur="2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88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4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96" dur="2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53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2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6" presetClass="exit" presetSubtype="32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04" dur="2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3" grpId="0" animBg="1"/>
      <p:bldP spid="13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148" grpId="0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222" grpId="0" animBg="1"/>
      <p:bldP spid="222" grpId="1" animBg="1"/>
      <p:bldP spid="223" grpId="0" animBg="1"/>
      <p:bldP spid="223" grpId="1" animBg="1"/>
      <p:bldP spid="224" grpId="0" animBg="1"/>
      <p:bldP spid="224" grpId="1" animBg="1"/>
      <p:bldP spid="225" grpId="0" animBg="1"/>
      <p:bldP spid="226" grpId="0" animBg="1"/>
      <p:bldP spid="226" grpId="1" animBg="1"/>
      <p:bldP spid="226" grpId="2" animBg="1"/>
      <p:bldP spid="226" grpId="3" animBg="1"/>
      <p:bldP spid="229" grpId="0" animBg="1"/>
      <p:bldP spid="229" grpId="1" animBg="1"/>
      <p:bldP spid="232" grpId="0" animBg="1"/>
      <p:bldP spid="232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240" grpId="0" animBg="1"/>
      <p:bldP spid="240" grpId="1" animBg="1"/>
      <p:bldP spid="241" grpId="0" animBg="1"/>
      <p:bldP spid="241" grpId="1" animBg="1"/>
      <p:bldP spid="241" grpId="2" animBg="1"/>
      <p:bldP spid="241" grpId="3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473200" y="-4140200"/>
            <a:ext cx="15138400" cy="1513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4509106" y="1842106"/>
            <a:ext cx="3173789" cy="3173789"/>
            <a:chOff x="3381829" y="1381579"/>
            <a:chExt cx="2380342" cy="2380342"/>
          </a:xfrm>
        </p:grpSpPr>
        <p:sp>
          <p:nvSpPr>
            <p:cNvPr id="4" name="椭圆 3"/>
            <p:cNvSpPr/>
            <p:nvPr/>
          </p:nvSpPr>
          <p:spPr>
            <a:xfrm>
              <a:off x="3381829" y="1381579"/>
              <a:ext cx="2380342" cy="23803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64141" y="2399817"/>
              <a:ext cx="12157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pc="400" dirty="0">
                  <a:latin typeface="方正正黑简体" pitchFamily="2" charset="-122"/>
                  <a:ea typeface="方正正黑简体" pitchFamily="2" charset="-122"/>
                </a:rPr>
                <a:t>这个世界</a:t>
              </a:r>
              <a:endParaRPr lang="zh-CN" altLang="en-US" sz="2400" spc="400" dirty="0"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6" name="圆角矩形 5"/>
          <p:cNvSpPr/>
          <p:nvPr/>
        </p:nvSpPr>
        <p:spPr>
          <a:xfrm>
            <a:off x="6065522" y="226906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圆角矩形 11"/>
          <p:cNvSpPr/>
          <p:nvPr/>
        </p:nvSpPr>
        <p:spPr>
          <a:xfrm>
            <a:off x="6065522" y="414020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圆角矩形 12"/>
          <p:cNvSpPr/>
          <p:nvPr/>
        </p:nvSpPr>
        <p:spPr>
          <a:xfrm rot="5400000" flipV="1">
            <a:off x="7030723" y="3183996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圆角矩形 13"/>
          <p:cNvSpPr/>
          <p:nvPr/>
        </p:nvSpPr>
        <p:spPr>
          <a:xfrm rot="5400000" flipV="1">
            <a:off x="5117258" y="318399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333233" y="304800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5689766" y="307340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6307833" y="3699934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660133" y="368300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菱形 25"/>
          <p:cNvSpPr/>
          <p:nvPr/>
        </p:nvSpPr>
        <p:spPr>
          <a:xfrm>
            <a:off x="-381000" y="-3048000"/>
            <a:ext cx="12954000" cy="12954000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菱形 26"/>
          <p:cNvSpPr/>
          <p:nvPr/>
        </p:nvSpPr>
        <p:spPr>
          <a:xfrm>
            <a:off x="990600" y="-1676400"/>
            <a:ext cx="10210800" cy="102108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菱形 27"/>
          <p:cNvSpPr/>
          <p:nvPr/>
        </p:nvSpPr>
        <p:spPr>
          <a:xfrm>
            <a:off x="2054004" y="-612996"/>
            <a:ext cx="8083992" cy="8083992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菱形 28"/>
          <p:cNvSpPr/>
          <p:nvPr/>
        </p:nvSpPr>
        <p:spPr>
          <a:xfrm>
            <a:off x="3314700" y="647700"/>
            <a:ext cx="5562600" cy="5562600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3531369" y="2873509"/>
            <a:ext cx="1110985" cy="11109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矩形 30"/>
          <p:cNvSpPr/>
          <p:nvPr/>
        </p:nvSpPr>
        <p:spPr>
          <a:xfrm>
            <a:off x="3733155" y="3075296"/>
            <a:ext cx="707411" cy="707408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4866682" y="2873509"/>
            <a:ext cx="1110985" cy="11109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5068468" y="3075296"/>
            <a:ext cx="707411" cy="707408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6182645" y="2873509"/>
            <a:ext cx="1110985" cy="11109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6384431" y="3075296"/>
            <a:ext cx="707411" cy="707408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7498606" y="2873509"/>
            <a:ext cx="1110985" cy="111098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矩形 36"/>
          <p:cNvSpPr/>
          <p:nvPr/>
        </p:nvSpPr>
        <p:spPr>
          <a:xfrm>
            <a:off x="7700392" y="3075296"/>
            <a:ext cx="707411" cy="707408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3763697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幻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992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然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200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意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408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新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3665200" y="-3387758"/>
            <a:ext cx="399685" cy="672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7960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3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3" presetClass="entr" presetSubtype="52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52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52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52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07778 0 L -2.22222E-6 0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53" presetClass="entr" presetSubtype="16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6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0" grpId="0"/>
      <p:bldP spid="41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矩形 211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524" name="Picture 11" descr="C:\Documents and Settings\Administrator\桌面\0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74"/>
            <a:ext cx="12192000" cy="686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5" name="Picture 9" descr="C:\Documents and Settings\Administrator\桌面\02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75"/>
            <a:ext cx="12192000" cy="686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" name="Picture 10" descr="C:\Documents and Settings\Administrator\桌面\03-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7" name="Picture 8" descr="C:\Documents and Settings\Administrator\桌面\04-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" name="Picture 7" descr="C:\Documents and Settings\Administrator\桌面\05-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763697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幻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992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然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200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意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40848" y="3162230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400" dirty="0">
                <a:latin typeface="方正正黑简体" pitchFamily="2" charset="-122"/>
                <a:ea typeface="方正正黑简体" pitchFamily="2" charset="-122"/>
              </a:rPr>
              <a:t>新</a:t>
            </a:r>
            <a:endParaRPr lang="zh-CN" altLang="en-US" sz="3200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397" name="直接连接符 396"/>
          <p:cNvCxnSpPr/>
          <p:nvPr/>
        </p:nvCxnSpPr>
        <p:spPr>
          <a:xfrm flipV="1">
            <a:off x="3314701" y="647701"/>
            <a:ext cx="2781300" cy="278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连接符 398"/>
          <p:cNvCxnSpPr/>
          <p:nvPr/>
        </p:nvCxnSpPr>
        <p:spPr>
          <a:xfrm>
            <a:off x="6096001" y="647701"/>
            <a:ext cx="2781300" cy="278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连接符 400"/>
          <p:cNvCxnSpPr/>
          <p:nvPr/>
        </p:nvCxnSpPr>
        <p:spPr>
          <a:xfrm flipH="1">
            <a:off x="6096001" y="3429001"/>
            <a:ext cx="2781300" cy="278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直接连接符 402"/>
          <p:cNvCxnSpPr/>
          <p:nvPr/>
        </p:nvCxnSpPr>
        <p:spPr>
          <a:xfrm flipH="1" flipV="1">
            <a:off x="3314701" y="3429001"/>
            <a:ext cx="2781300" cy="278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连接符 405"/>
          <p:cNvCxnSpPr/>
          <p:nvPr/>
        </p:nvCxnSpPr>
        <p:spPr>
          <a:xfrm flipV="1">
            <a:off x="3708272" y="1041272"/>
            <a:ext cx="2387729" cy="238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连接符 406"/>
          <p:cNvCxnSpPr/>
          <p:nvPr/>
        </p:nvCxnSpPr>
        <p:spPr>
          <a:xfrm>
            <a:off x="6096001" y="1041272"/>
            <a:ext cx="2387729" cy="238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直接连接符 407"/>
          <p:cNvCxnSpPr/>
          <p:nvPr/>
        </p:nvCxnSpPr>
        <p:spPr>
          <a:xfrm flipH="1">
            <a:off x="6096001" y="3429001"/>
            <a:ext cx="2387729" cy="238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连接符 408"/>
          <p:cNvCxnSpPr/>
          <p:nvPr/>
        </p:nvCxnSpPr>
        <p:spPr>
          <a:xfrm flipH="1" flipV="1">
            <a:off x="3708272" y="3429001"/>
            <a:ext cx="2387729" cy="2387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连接符 410"/>
          <p:cNvCxnSpPr/>
          <p:nvPr/>
        </p:nvCxnSpPr>
        <p:spPr>
          <a:xfrm flipV="1">
            <a:off x="4079458" y="1412458"/>
            <a:ext cx="2016543" cy="2016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直接连接符 411"/>
          <p:cNvCxnSpPr/>
          <p:nvPr/>
        </p:nvCxnSpPr>
        <p:spPr>
          <a:xfrm>
            <a:off x="6096001" y="1412458"/>
            <a:ext cx="2016543" cy="2016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直接连接符 412"/>
          <p:cNvCxnSpPr/>
          <p:nvPr/>
        </p:nvCxnSpPr>
        <p:spPr>
          <a:xfrm flipH="1">
            <a:off x="6096001" y="3429001"/>
            <a:ext cx="2016543" cy="2016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连接符 413"/>
          <p:cNvCxnSpPr/>
          <p:nvPr/>
        </p:nvCxnSpPr>
        <p:spPr>
          <a:xfrm flipH="1" flipV="1">
            <a:off x="4079458" y="3429001"/>
            <a:ext cx="2016543" cy="20165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直接连接符 430"/>
          <p:cNvCxnSpPr/>
          <p:nvPr/>
        </p:nvCxnSpPr>
        <p:spPr>
          <a:xfrm>
            <a:off x="4603752" y="1933381"/>
            <a:ext cx="29906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连接符 432"/>
          <p:cNvCxnSpPr/>
          <p:nvPr/>
        </p:nvCxnSpPr>
        <p:spPr>
          <a:xfrm>
            <a:off x="7600635" y="1923856"/>
            <a:ext cx="0" cy="29933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直接连接符 434"/>
          <p:cNvCxnSpPr/>
          <p:nvPr/>
        </p:nvCxnSpPr>
        <p:spPr>
          <a:xfrm flipH="1">
            <a:off x="4607798" y="4917203"/>
            <a:ext cx="29928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直接连接符 436"/>
          <p:cNvCxnSpPr/>
          <p:nvPr/>
        </p:nvCxnSpPr>
        <p:spPr>
          <a:xfrm flipV="1">
            <a:off x="4602739" y="1923858"/>
            <a:ext cx="0" cy="29942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933952" y="3429000"/>
            <a:ext cx="43240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4" name="组合 403"/>
          <p:cNvGrpSpPr/>
          <p:nvPr/>
        </p:nvGrpSpPr>
        <p:grpSpPr>
          <a:xfrm>
            <a:off x="9232901" y="2571460"/>
            <a:ext cx="1474148" cy="746443"/>
            <a:chOff x="6924675" y="1928595"/>
            <a:chExt cx="1105611" cy="559832"/>
          </a:xfrm>
        </p:grpSpPr>
        <p:sp>
          <p:nvSpPr>
            <p:cNvPr id="405" name="任意多边形 404"/>
            <p:cNvSpPr/>
            <p:nvPr/>
          </p:nvSpPr>
          <p:spPr>
            <a:xfrm>
              <a:off x="6924675" y="2171700"/>
              <a:ext cx="1105611" cy="316727"/>
            </a:xfrm>
            <a:custGeom>
              <a:avLst/>
              <a:gdLst>
                <a:gd name="connsiteX0" fmla="*/ 0 w 1104900"/>
                <a:gd name="connsiteY0" fmla="*/ 314325 h 314325"/>
                <a:gd name="connsiteX1" fmla="*/ 1009650 w 1104900"/>
                <a:gd name="connsiteY1" fmla="*/ 190500 h 314325"/>
                <a:gd name="connsiteX2" fmla="*/ 1104900 w 1104900"/>
                <a:gd name="connsiteY2" fmla="*/ 0 h 314325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5611"/>
                <a:gd name="connsiteY0" fmla="*/ 314325 h 316727"/>
                <a:gd name="connsiteX1" fmla="*/ 1009650 w 1105611"/>
                <a:gd name="connsiteY1" fmla="*/ 190500 h 316727"/>
                <a:gd name="connsiteX2" fmla="*/ 1104900 w 1105611"/>
                <a:gd name="connsiteY2" fmla="*/ 0 h 31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611" h="316727">
                  <a:moveTo>
                    <a:pt x="0" y="314325"/>
                  </a:moveTo>
                  <a:cubicBezTo>
                    <a:pt x="336550" y="273050"/>
                    <a:pt x="492125" y="403225"/>
                    <a:pt x="1009650" y="190500"/>
                  </a:cubicBezTo>
                  <a:cubicBezTo>
                    <a:pt x="1074738" y="146050"/>
                    <a:pt x="1111250" y="77788"/>
                    <a:pt x="1104900" y="0"/>
                  </a:cubicBezTo>
                </a:path>
              </a:pathLst>
            </a:custGeom>
            <a:noFill/>
            <a:ln w="6350">
              <a:solidFill>
                <a:schemeClr val="tx1">
                  <a:alpha val="75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0" name="任意多边形 409"/>
            <p:cNvSpPr/>
            <p:nvPr/>
          </p:nvSpPr>
          <p:spPr>
            <a:xfrm>
              <a:off x="7796213" y="1928595"/>
              <a:ext cx="233362" cy="290729"/>
            </a:xfrm>
            <a:custGeom>
              <a:avLst/>
              <a:gdLst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86808 h 286808"/>
                <a:gd name="connsiteX1" fmla="*/ 114300 w 233362"/>
                <a:gd name="connsiteY1" fmla="*/ 10583 h 286808"/>
                <a:gd name="connsiteX2" fmla="*/ 0 w 233362"/>
                <a:gd name="connsiteY2" fmla="*/ 10583 h 286808"/>
                <a:gd name="connsiteX0" fmla="*/ 233362 w 233362"/>
                <a:gd name="connsiteY0" fmla="*/ 290729 h 290729"/>
                <a:gd name="connsiteX1" fmla="*/ 114300 w 233362"/>
                <a:gd name="connsiteY1" fmla="*/ 14504 h 290729"/>
                <a:gd name="connsiteX2" fmla="*/ 0 w 233362"/>
                <a:gd name="connsiteY2" fmla="*/ 14504 h 29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290729">
                  <a:moveTo>
                    <a:pt x="233362" y="290729"/>
                  </a:moveTo>
                  <a:cubicBezTo>
                    <a:pt x="231775" y="212942"/>
                    <a:pt x="230187" y="106579"/>
                    <a:pt x="114300" y="14504"/>
                  </a:cubicBezTo>
                  <a:cubicBezTo>
                    <a:pt x="61913" y="-9308"/>
                    <a:pt x="52388" y="216"/>
                    <a:pt x="0" y="14504"/>
                  </a:cubicBezTo>
                </a:path>
              </a:pathLst>
            </a:custGeom>
            <a:noFill/>
            <a:ln w="6350">
              <a:solidFill>
                <a:schemeClr val="tx1">
                  <a:alpha val="75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15" name="任意多边形 414"/>
          <p:cNvSpPr/>
          <p:nvPr/>
        </p:nvSpPr>
        <p:spPr>
          <a:xfrm>
            <a:off x="9883117" y="2590801"/>
            <a:ext cx="511833" cy="800100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6" name="任意多边形 415"/>
          <p:cNvSpPr/>
          <p:nvPr/>
        </p:nvSpPr>
        <p:spPr>
          <a:xfrm>
            <a:off x="9931402" y="3270250"/>
            <a:ext cx="1460500" cy="143753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7" name="任意多边形 416"/>
          <p:cNvSpPr/>
          <p:nvPr/>
        </p:nvSpPr>
        <p:spPr>
          <a:xfrm>
            <a:off x="8331200" y="626533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8" name="任意多边形 417"/>
          <p:cNvSpPr/>
          <p:nvPr/>
        </p:nvSpPr>
        <p:spPr>
          <a:xfrm>
            <a:off x="5830171" y="558800"/>
            <a:ext cx="198096" cy="1083733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9" name="任意多边形 418"/>
          <p:cNvSpPr/>
          <p:nvPr/>
        </p:nvSpPr>
        <p:spPr>
          <a:xfrm>
            <a:off x="6032501" y="477720"/>
            <a:ext cx="622300" cy="868649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0" name="任意多边形 419"/>
          <p:cNvSpPr/>
          <p:nvPr/>
        </p:nvSpPr>
        <p:spPr>
          <a:xfrm rot="17713481">
            <a:off x="5341401" y="-73981"/>
            <a:ext cx="1731287" cy="89566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1" name="任意多边形 420"/>
          <p:cNvSpPr/>
          <p:nvPr/>
        </p:nvSpPr>
        <p:spPr>
          <a:xfrm>
            <a:off x="2032000" y="1612704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2" name="任意多边形 421"/>
          <p:cNvSpPr/>
          <p:nvPr/>
        </p:nvSpPr>
        <p:spPr>
          <a:xfrm flipH="1">
            <a:off x="1802453" y="3048001"/>
            <a:ext cx="1474148" cy="422303"/>
          </a:xfrm>
          <a:custGeom>
            <a:avLst/>
            <a:gdLst>
              <a:gd name="connsiteX0" fmla="*/ 0 w 1104900"/>
              <a:gd name="connsiteY0" fmla="*/ 314325 h 314325"/>
              <a:gd name="connsiteX1" fmla="*/ 1009650 w 1104900"/>
              <a:gd name="connsiteY1" fmla="*/ 190500 h 314325"/>
              <a:gd name="connsiteX2" fmla="*/ 1104900 w 1104900"/>
              <a:gd name="connsiteY2" fmla="*/ 0 h 314325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5611"/>
              <a:gd name="connsiteY0" fmla="*/ 314325 h 316727"/>
              <a:gd name="connsiteX1" fmla="*/ 1009650 w 1105611"/>
              <a:gd name="connsiteY1" fmla="*/ 190500 h 316727"/>
              <a:gd name="connsiteX2" fmla="*/ 1104900 w 1105611"/>
              <a:gd name="connsiteY2" fmla="*/ 0 h 3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5611" h="316727">
                <a:moveTo>
                  <a:pt x="0" y="314325"/>
                </a:moveTo>
                <a:cubicBezTo>
                  <a:pt x="336550" y="273050"/>
                  <a:pt x="492125" y="403225"/>
                  <a:pt x="1009650" y="190500"/>
                </a:cubicBezTo>
                <a:cubicBezTo>
                  <a:pt x="1074738" y="146050"/>
                  <a:pt x="1111250" y="77788"/>
                  <a:pt x="110490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3" name="任意多边形 422"/>
          <p:cNvSpPr/>
          <p:nvPr/>
        </p:nvSpPr>
        <p:spPr>
          <a:xfrm flipH="1">
            <a:off x="1803400" y="2723861"/>
            <a:ext cx="311149" cy="387639"/>
          </a:xfrm>
          <a:custGeom>
            <a:avLst/>
            <a:gdLst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86808 h 286808"/>
              <a:gd name="connsiteX1" fmla="*/ 114300 w 233362"/>
              <a:gd name="connsiteY1" fmla="*/ 10583 h 286808"/>
              <a:gd name="connsiteX2" fmla="*/ 0 w 233362"/>
              <a:gd name="connsiteY2" fmla="*/ 10583 h 286808"/>
              <a:gd name="connsiteX0" fmla="*/ 233362 w 233362"/>
              <a:gd name="connsiteY0" fmla="*/ 290729 h 290729"/>
              <a:gd name="connsiteX1" fmla="*/ 114300 w 233362"/>
              <a:gd name="connsiteY1" fmla="*/ 14504 h 290729"/>
              <a:gd name="connsiteX2" fmla="*/ 0 w 233362"/>
              <a:gd name="connsiteY2" fmla="*/ 14504 h 29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" h="290729">
                <a:moveTo>
                  <a:pt x="233362" y="290729"/>
                </a:moveTo>
                <a:cubicBezTo>
                  <a:pt x="231775" y="212942"/>
                  <a:pt x="230187" y="106579"/>
                  <a:pt x="114300" y="14504"/>
                </a:cubicBezTo>
                <a:cubicBezTo>
                  <a:pt x="61913" y="-9308"/>
                  <a:pt x="52388" y="216"/>
                  <a:pt x="0" y="1450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4" name="任意多边形 423"/>
          <p:cNvSpPr/>
          <p:nvPr/>
        </p:nvSpPr>
        <p:spPr>
          <a:xfrm flipH="1">
            <a:off x="2114552" y="2743201"/>
            <a:ext cx="511833" cy="800100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5" name="任意多边形 424"/>
          <p:cNvSpPr/>
          <p:nvPr/>
        </p:nvSpPr>
        <p:spPr>
          <a:xfrm flipH="1">
            <a:off x="1117599" y="3422650"/>
            <a:ext cx="1460500" cy="143753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6" name="任意多边形 425"/>
          <p:cNvSpPr/>
          <p:nvPr/>
        </p:nvSpPr>
        <p:spPr>
          <a:xfrm rot="13711456">
            <a:off x="1238251" y="1230537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7" name="任意多边形 426"/>
          <p:cNvSpPr/>
          <p:nvPr/>
        </p:nvSpPr>
        <p:spPr>
          <a:xfrm rot="9423038">
            <a:off x="8366440" y="972503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8" name="任意多边形 427"/>
          <p:cNvSpPr/>
          <p:nvPr/>
        </p:nvSpPr>
        <p:spPr>
          <a:xfrm rot="20475800">
            <a:off x="3239688" y="4884138"/>
            <a:ext cx="1142361" cy="135224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9" name="任意多边形 428"/>
          <p:cNvSpPr/>
          <p:nvPr/>
        </p:nvSpPr>
        <p:spPr>
          <a:xfrm rot="13163392">
            <a:off x="3423063" y="4844970"/>
            <a:ext cx="198096" cy="1083733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0" name="任意多边形 429"/>
          <p:cNvSpPr/>
          <p:nvPr/>
        </p:nvSpPr>
        <p:spPr>
          <a:xfrm rot="13163392">
            <a:off x="2770971" y="4835293"/>
            <a:ext cx="622300" cy="868649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2" name="任意多边形 431"/>
          <p:cNvSpPr/>
          <p:nvPr/>
        </p:nvSpPr>
        <p:spPr>
          <a:xfrm rot="9276873">
            <a:off x="1980518" y="5324419"/>
            <a:ext cx="1731287" cy="89566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4" name="任意多边形 433"/>
          <p:cNvSpPr/>
          <p:nvPr/>
        </p:nvSpPr>
        <p:spPr>
          <a:xfrm rot="13711456">
            <a:off x="8083552" y="5007907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6" name="任意多边形 435"/>
          <p:cNvSpPr/>
          <p:nvPr/>
        </p:nvSpPr>
        <p:spPr>
          <a:xfrm>
            <a:off x="8877300" y="5332015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8" name="任意多边形 437"/>
          <p:cNvSpPr/>
          <p:nvPr/>
        </p:nvSpPr>
        <p:spPr>
          <a:xfrm rot="8116714">
            <a:off x="5355537" y="5147209"/>
            <a:ext cx="1703009" cy="203199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tx1">
                <a:alpha val="75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11391901" y="-3099726"/>
            <a:ext cx="800099" cy="672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11" name="组合 310"/>
          <p:cNvGrpSpPr/>
          <p:nvPr/>
        </p:nvGrpSpPr>
        <p:grpSpPr>
          <a:xfrm>
            <a:off x="3276600" y="609600"/>
            <a:ext cx="5638800" cy="5638800"/>
            <a:chOff x="2457450" y="457200"/>
            <a:chExt cx="4229100" cy="4229100"/>
          </a:xfrm>
        </p:grpSpPr>
        <p:sp>
          <p:nvSpPr>
            <p:cNvPr id="312" name="椭圆 311"/>
            <p:cNvSpPr/>
            <p:nvPr/>
          </p:nvSpPr>
          <p:spPr>
            <a:xfrm>
              <a:off x="2457450" y="457200"/>
              <a:ext cx="4229100" cy="4229100"/>
            </a:xfrm>
            <a:prstGeom prst="ellipse">
              <a:avLst/>
            </a:prstGeom>
            <a:noFill/>
            <a:ln w="6350">
              <a:solidFill>
                <a:schemeClr val="tx1">
                  <a:alpha val="57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2768600" y="768350"/>
              <a:ext cx="3606800" cy="3606800"/>
            </a:xfrm>
            <a:prstGeom prst="ellipse">
              <a:avLst/>
            </a:prstGeom>
            <a:noFill/>
            <a:ln w="6350">
              <a:solidFill>
                <a:schemeClr val="tx1">
                  <a:alpha val="4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3384550" y="1384300"/>
              <a:ext cx="2374900" cy="2374900"/>
            </a:xfrm>
            <a:prstGeom prst="ellipse">
              <a:avLst/>
            </a:prstGeom>
            <a:noFill/>
            <a:ln w="6350">
              <a:solidFill>
                <a:schemeClr val="tx1">
                  <a:alpha val="2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2489200" y="17298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2666999" y="1230784"/>
              <a:ext cx="3810002" cy="938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3009899" y="845838"/>
              <a:ext cx="3124200" cy="769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3543298" y="583583"/>
              <a:ext cx="2057402" cy="50700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9" name="椭圆 318"/>
            <p:cNvSpPr/>
            <p:nvPr/>
          </p:nvSpPr>
          <p:spPr>
            <a:xfrm flipV="1">
              <a:off x="4051298" y="483298"/>
              <a:ext cx="1016002" cy="25037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489200" y="24029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2692399" y="3037267"/>
              <a:ext cx="3759202" cy="92637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3213100" y="3787883"/>
              <a:ext cx="2717800" cy="66974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6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99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4106821" y="4518660"/>
              <a:ext cx="930358" cy="11463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1000">
                    <a:srgbClr val="D8D8D8">
                      <a:alpha val="4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47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24" name="圆角矩形 79"/>
          <p:cNvSpPr/>
          <p:nvPr/>
        </p:nvSpPr>
        <p:spPr>
          <a:xfrm>
            <a:off x="7352668" y="3014936"/>
            <a:ext cx="495933" cy="335685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25" name="组合 324"/>
          <p:cNvGrpSpPr/>
          <p:nvPr/>
        </p:nvGrpSpPr>
        <p:grpSpPr>
          <a:xfrm>
            <a:off x="5518284" y="1193801"/>
            <a:ext cx="331792" cy="333571"/>
            <a:chOff x="8310964" y="101601"/>
            <a:chExt cx="369491" cy="371475"/>
          </a:xfrm>
        </p:grpSpPr>
        <p:sp>
          <p:nvSpPr>
            <p:cNvPr id="326" name="圆角矩形 325"/>
            <p:cNvSpPr/>
            <p:nvPr/>
          </p:nvSpPr>
          <p:spPr>
            <a:xfrm>
              <a:off x="8310964" y="101601"/>
              <a:ext cx="369491" cy="368300"/>
            </a:xfrm>
            <a:prstGeom prst="roundRect">
              <a:avLst>
                <a:gd name="adj" fmla="val 525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7" name="椭圆 326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8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7404160" y="1764104"/>
            <a:ext cx="433555" cy="434056"/>
            <a:chOff x="7502449" y="842952"/>
            <a:chExt cx="437654" cy="438161"/>
          </a:xfrm>
        </p:grpSpPr>
        <p:sp>
          <p:nvSpPr>
            <p:cNvPr id="330" name="椭圆 329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2" name="任意多边形 331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3" name="任意多边形 332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4" name="任意多边形 333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35" name="直接连接符 334"/>
            <p:cNvCxnSpPr/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6" name="组合 335"/>
          <p:cNvGrpSpPr/>
          <p:nvPr/>
        </p:nvGrpSpPr>
        <p:grpSpPr>
          <a:xfrm>
            <a:off x="4335318" y="3124200"/>
            <a:ext cx="566004" cy="563880"/>
            <a:chOff x="8737072" y="194959"/>
            <a:chExt cx="483128" cy="481316"/>
          </a:xfrm>
        </p:grpSpPr>
        <p:sp>
          <p:nvSpPr>
            <p:cNvPr id="337" name="椭圆 336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38" name="直接连接符 337"/>
            <p:cNvCxnSpPr/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9" name="任意多边形 338"/>
          <p:cNvSpPr/>
          <p:nvPr/>
        </p:nvSpPr>
        <p:spPr>
          <a:xfrm>
            <a:off x="7132996" y="3962401"/>
            <a:ext cx="502835" cy="424672"/>
          </a:xfrm>
          <a:custGeom>
            <a:avLst/>
            <a:gdLst/>
            <a:ahLst/>
            <a:cxnLst/>
            <a:rect l="l" t="t" r="r" b="b"/>
            <a:pathLst>
              <a:path w="459581" h="388143">
                <a:moveTo>
                  <a:pt x="79908" y="0"/>
                </a:moveTo>
                <a:lnTo>
                  <a:pt x="379673" y="0"/>
                </a:lnTo>
                <a:cubicBezTo>
                  <a:pt x="423805" y="0"/>
                  <a:pt x="459581" y="35776"/>
                  <a:pt x="459581" y="79908"/>
                </a:cubicBezTo>
                <a:lnTo>
                  <a:pt x="459581" y="222510"/>
                </a:lnTo>
                <a:cubicBezTo>
                  <a:pt x="459581" y="265215"/>
                  <a:pt x="426081" y="300096"/>
                  <a:pt x="383887" y="301567"/>
                </a:cubicBezTo>
                <a:lnTo>
                  <a:pt x="388145" y="388143"/>
                </a:lnTo>
                <a:lnTo>
                  <a:pt x="296297" y="302418"/>
                </a:lnTo>
                <a:lnTo>
                  <a:pt x="79908" y="302418"/>
                </a:lnTo>
                <a:cubicBezTo>
                  <a:pt x="35776" y="302418"/>
                  <a:pt x="0" y="266642"/>
                  <a:pt x="0" y="222510"/>
                </a:cubicBezTo>
                <a:lnTo>
                  <a:pt x="0" y="79908"/>
                </a:lnTo>
                <a:cubicBezTo>
                  <a:pt x="0" y="35776"/>
                  <a:pt x="35776" y="0"/>
                  <a:pt x="79908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40" name="组合 339"/>
          <p:cNvGrpSpPr/>
          <p:nvPr/>
        </p:nvGrpSpPr>
        <p:grpSpPr>
          <a:xfrm>
            <a:off x="3803675" y="3239822"/>
            <a:ext cx="377920" cy="378357"/>
            <a:chOff x="7502449" y="842952"/>
            <a:chExt cx="437654" cy="438161"/>
          </a:xfrm>
        </p:grpSpPr>
        <p:sp>
          <p:nvSpPr>
            <p:cNvPr id="341" name="椭圆 340"/>
            <p:cNvSpPr/>
            <p:nvPr/>
          </p:nvSpPr>
          <p:spPr>
            <a:xfrm>
              <a:off x="7502449" y="843458"/>
              <a:ext cx="437654" cy="437654"/>
            </a:xfrm>
            <a:prstGeom prst="ellipse">
              <a:avLst/>
            </a:pr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7583506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3" name="任意多边形 342"/>
            <p:cNvSpPr/>
            <p:nvPr/>
          </p:nvSpPr>
          <p:spPr>
            <a:xfrm flipH="1">
              <a:off x="7733525" y="842952"/>
              <a:ext cx="12459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4" name="任意多边形 343"/>
            <p:cNvSpPr/>
            <p:nvPr/>
          </p:nvSpPr>
          <p:spPr>
            <a:xfrm>
              <a:off x="7671612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5" name="任意多边形 344"/>
            <p:cNvSpPr/>
            <p:nvPr/>
          </p:nvSpPr>
          <p:spPr>
            <a:xfrm flipH="1">
              <a:off x="7726381" y="842952"/>
              <a:ext cx="45719" cy="438161"/>
            </a:xfrm>
            <a:custGeom>
              <a:avLst/>
              <a:gdLst>
                <a:gd name="connsiteX0" fmla="*/ 7144 w 7144"/>
                <a:gd name="connsiteY0" fmla="*/ 0 h 440531"/>
                <a:gd name="connsiteX1" fmla="*/ 0 w 7144"/>
                <a:gd name="connsiteY1" fmla="*/ 440531 h 440531"/>
                <a:gd name="connsiteX0" fmla="*/ 144094 w 144094"/>
                <a:gd name="connsiteY0" fmla="*/ 0 h 10000"/>
                <a:gd name="connsiteX1" fmla="*/ 134094 w 144094"/>
                <a:gd name="connsiteY1" fmla="*/ 10000 h 10000"/>
                <a:gd name="connsiteX0" fmla="*/ 186553 w 186553"/>
                <a:gd name="connsiteY0" fmla="*/ 0 h 10000"/>
                <a:gd name="connsiteX1" fmla="*/ 176553 w 186553"/>
                <a:gd name="connsiteY1" fmla="*/ 10000 h 10000"/>
                <a:gd name="connsiteX0" fmla="*/ 180965 w 180965"/>
                <a:gd name="connsiteY0" fmla="*/ 0 h 10000"/>
                <a:gd name="connsiteX1" fmla="*/ 170965 w 180965"/>
                <a:gd name="connsiteY1" fmla="*/ 10000 h 10000"/>
                <a:gd name="connsiteX0" fmla="*/ 168423 w 191756"/>
                <a:gd name="connsiteY0" fmla="*/ 0 h 9838"/>
                <a:gd name="connsiteX1" fmla="*/ 191756 w 191756"/>
                <a:gd name="connsiteY1" fmla="*/ 9838 h 9838"/>
                <a:gd name="connsiteX0" fmla="*/ 7517 w 8734"/>
                <a:gd name="connsiteY0" fmla="*/ 0 h 10000"/>
                <a:gd name="connsiteX1" fmla="*/ 8734 w 8734"/>
                <a:gd name="connsiteY1" fmla="*/ 10000 h 10000"/>
                <a:gd name="connsiteX0" fmla="*/ 8523 w 9916"/>
                <a:gd name="connsiteY0" fmla="*/ 0 h 10000"/>
                <a:gd name="connsiteX1" fmla="*/ 9916 w 9916"/>
                <a:gd name="connsiteY1" fmla="*/ 10000 h 10000"/>
                <a:gd name="connsiteX0" fmla="*/ 8595 w 10000"/>
                <a:gd name="connsiteY0" fmla="*/ 0 h 10110"/>
                <a:gd name="connsiteX1" fmla="*/ 10000 w 10000"/>
                <a:gd name="connsiteY1" fmla="*/ 10110 h 10110"/>
                <a:gd name="connsiteX0" fmla="*/ 9097 w 10502"/>
                <a:gd name="connsiteY0" fmla="*/ 0 h 10110"/>
                <a:gd name="connsiteX1" fmla="*/ 10502 w 10502"/>
                <a:gd name="connsiteY1" fmla="*/ 10110 h 10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502" h="10110">
                  <a:moveTo>
                    <a:pt x="9097" y="0"/>
                  </a:moveTo>
                  <a:cubicBezTo>
                    <a:pt x="-5756" y="2344"/>
                    <a:pt x="-337" y="9579"/>
                    <a:pt x="10502" y="10110"/>
                  </a:cubicBezTo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46" name="直接连接符 345"/>
            <p:cNvCxnSpPr/>
            <p:nvPr/>
          </p:nvCxnSpPr>
          <p:spPr>
            <a:xfrm>
              <a:off x="7507577" y="1061243"/>
              <a:ext cx="431511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7" name="圆角矩形 79"/>
          <p:cNvSpPr/>
          <p:nvPr/>
        </p:nvSpPr>
        <p:spPr>
          <a:xfrm>
            <a:off x="6723155" y="1567543"/>
            <a:ext cx="432375" cy="292664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8" name="圆角矩形 79"/>
          <p:cNvSpPr/>
          <p:nvPr/>
        </p:nvSpPr>
        <p:spPr>
          <a:xfrm>
            <a:off x="4903311" y="4976257"/>
            <a:ext cx="572692" cy="387641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9" name="圆角矩形 79"/>
          <p:cNvSpPr/>
          <p:nvPr/>
        </p:nvSpPr>
        <p:spPr>
          <a:xfrm>
            <a:off x="7787537" y="3861531"/>
            <a:ext cx="359816" cy="243551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50" name="组合 349"/>
          <p:cNvGrpSpPr/>
          <p:nvPr/>
        </p:nvGrpSpPr>
        <p:grpSpPr>
          <a:xfrm>
            <a:off x="7472871" y="2587172"/>
            <a:ext cx="331792" cy="333571"/>
            <a:chOff x="8310959" y="101601"/>
            <a:chExt cx="369491" cy="371475"/>
          </a:xfrm>
        </p:grpSpPr>
        <p:sp>
          <p:nvSpPr>
            <p:cNvPr id="351" name="圆角矩形 350"/>
            <p:cNvSpPr/>
            <p:nvPr/>
          </p:nvSpPr>
          <p:spPr>
            <a:xfrm>
              <a:off x="8310959" y="101601"/>
              <a:ext cx="369491" cy="368300"/>
            </a:xfrm>
            <a:prstGeom prst="roundRect">
              <a:avLst>
                <a:gd name="adj" fmla="val 5254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2" name="椭圆 351"/>
            <p:cNvSpPr/>
            <p:nvPr/>
          </p:nvSpPr>
          <p:spPr>
            <a:xfrm rot="427386">
              <a:off x="8409852" y="165619"/>
              <a:ext cx="143397" cy="16171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3" name="椭圆 112"/>
            <p:cNvSpPr/>
            <p:nvPr/>
          </p:nvSpPr>
          <p:spPr>
            <a:xfrm>
              <a:off x="8360195" y="326657"/>
              <a:ext cx="275386" cy="146419"/>
            </a:xfrm>
            <a:custGeom>
              <a:avLst/>
              <a:gdLst/>
              <a:ahLst/>
              <a:cxnLst/>
              <a:rect l="l" t="t" r="r" b="b"/>
              <a:pathLst>
                <a:path w="275386" h="146419">
                  <a:moveTo>
                    <a:pt x="204352" y="328"/>
                  </a:moveTo>
                  <a:cubicBezTo>
                    <a:pt x="214388" y="1670"/>
                    <a:pt x="225967" y="7261"/>
                    <a:pt x="239415" y="20391"/>
                  </a:cubicBezTo>
                  <a:cubicBezTo>
                    <a:pt x="262019" y="53367"/>
                    <a:pt x="275062" y="97732"/>
                    <a:pt x="275386" y="146419"/>
                  </a:cubicBezTo>
                  <a:lnTo>
                    <a:pt x="0" y="146419"/>
                  </a:lnTo>
                  <a:cubicBezTo>
                    <a:pt x="343" y="94948"/>
                    <a:pt x="14900" y="48308"/>
                    <a:pt x="38947" y="14251"/>
                  </a:cubicBezTo>
                  <a:cubicBezTo>
                    <a:pt x="72400" y="-1277"/>
                    <a:pt x="79941" y="50235"/>
                    <a:pt x="117055" y="37674"/>
                  </a:cubicBezTo>
                  <a:cubicBezTo>
                    <a:pt x="154758" y="38170"/>
                    <a:pt x="171067" y="-4121"/>
                    <a:pt x="204352" y="32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54" name="组合 353"/>
          <p:cNvGrpSpPr/>
          <p:nvPr/>
        </p:nvGrpSpPr>
        <p:grpSpPr>
          <a:xfrm>
            <a:off x="7108999" y="4434840"/>
            <a:ext cx="439883" cy="438232"/>
            <a:chOff x="8737072" y="194959"/>
            <a:chExt cx="483128" cy="481316"/>
          </a:xfrm>
        </p:grpSpPr>
        <p:sp>
          <p:nvSpPr>
            <p:cNvPr id="355" name="椭圆 354"/>
            <p:cNvSpPr/>
            <p:nvPr/>
          </p:nvSpPr>
          <p:spPr>
            <a:xfrm>
              <a:off x="8737072" y="194959"/>
              <a:ext cx="325966" cy="325966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356" name="直接连接符 355"/>
            <p:cNvCxnSpPr/>
            <p:nvPr/>
          </p:nvCxnSpPr>
          <p:spPr>
            <a:xfrm>
              <a:off x="9018801" y="472242"/>
              <a:ext cx="201399" cy="204033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圆角矩形 79"/>
          <p:cNvSpPr/>
          <p:nvPr/>
        </p:nvSpPr>
        <p:spPr>
          <a:xfrm>
            <a:off x="5404783" y="2177575"/>
            <a:ext cx="359816" cy="243551"/>
          </a:xfrm>
          <a:custGeom>
            <a:avLst/>
            <a:gdLst/>
            <a:ahLst/>
            <a:cxnLst/>
            <a:rect l="l" t="t" r="r" b="b"/>
            <a:pathLst>
              <a:path w="483395" h="327199">
                <a:moveTo>
                  <a:pt x="198362" y="0"/>
                </a:moveTo>
                <a:cubicBezTo>
                  <a:pt x="252395" y="0"/>
                  <a:pt x="297971" y="36211"/>
                  <a:pt x="310225" y="86240"/>
                </a:cubicBezTo>
                <a:cubicBezTo>
                  <a:pt x="314675" y="83816"/>
                  <a:pt x="319566" y="83344"/>
                  <a:pt x="324568" y="83344"/>
                </a:cubicBezTo>
                <a:cubicBezTo>
                  <a:pt x="367570" y="83344"/>
                  <a:pt x="402430" y="118204"/>
                  <a:pt x="402430" y="161206"/>
                </a:cubicBezTo>
                <a:lnTo>
                  <a:pt x="400647" y="170037"/>
                </a:lnTo>
                <a:lnTo>
                  <a:pt x="404814" y="170037"/>
                </a:lnTo>
                <a:cubicBezTo>
                  <a:pt x="448213" y="170037"/>
                  <a:pt x="483395" y="205219"/>
                  <a:pt x="483395" y="248618"/>
                </a:cubicBezTo>
                <a:lnTo>
                  <a:pt x="483394" y="248618"/>
                </a:lnTo>
                <a:cubicBezTo>
                  <a:pt x="483394" y="292017"/>
                  <a:pt x="448212" y="327199"/>
                  <a:pt x="404813" y="327199"/>
                </a:cubicBezTo>
                <a:lnTo>
                  <a:pt x="78581" y="327198"/>
                </a:lnTo>
                <a:cubicBezTo>
                  <a:pt x="35182" y="327198"/>
                  <a:pt x="1" y="292016"/>
                  <a:pt x="0" y="248618"/>
                </a:cubicBezTo>
                <a:cubicBezTo>
                  <a:pt x="1" y="205219"/>
                  <a:pt x="35182" y="170037"/>
                  <a:pt x="78581" y="170037"/>
                </a:cubicBezTo>
                <a:lnTo>
                  <a:pt x="93113" y="170037"/>
                </a:lnTo>
                <a:cubicBezTo>
                  <a:pt x="84369" y="154787"/>
                  <a:pt x="80018" y="137073"/>
                  <a:pt x="80018" y="118344"/>
                </a:cubicBezTo>
                <a:cubicBezTo>
                  <a:pt x="80018" y="52984"/>
                  <a:pt x="133002" y="0"/>
                  <a:pt x="198362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8" name="Freeform 13"/>
          <p:cNvSpPr>
            <a:spLocks noEditPoints="1"/>
          </p:cNvSpPr>
          <p:nvPr/>
        </p:nvSpPr>
        <p:spPr bwMode="auto">
          <a:xfrm>
            <a:off x="6461121" y="2058034"/>
            <a:ext cx="430012" cy="441329"/>
          </a:xfrm>
          <a:custGeom>
            <a:avLst/>
            <a:gdLst>
              <a:gd name="T0" fmla="*/ 173 w 236"/>
              <a:gd name="T1" fmla="*/ 230 h 242"/>
              <a:gd name="T2" fmla="*/ 109 w 236"/>
              <a:gd name="T3" fmla="*/ 242 h 242"/>
              <a:gd name="T4" fmla="*/ 0 w 236"/>
              <a:gd name="T5" fmla="*/ 133 h 242"/>
              <a:gd name="T6" fmla="*/ 131 w 236"/>
              <a:gd name="T7" fmla="*/ 0 h 242"/>
              <a:gd name="T8" fmla="*/ 236 w 236"/>
              <a:gd name="T9" fmla="*/ 101 h 242"/>
              <a:gd name="T10" fmla="*/ 170 w 236"/>
              <a:gd name="T11" fmla="*/ 184 h 242"/>
              <a:gd name="T12" fmla="*/ 140 w 236"/>
              <a:gd name="T13" fmla="*/ 157 h 242"/>
              <a:gd name="T14" fmla="*/ 139 w 236"/>
              <a:gd name="T15" fmla="*/ 157 h 242"/>
              <a:gd name="T16" fmla="*/ 94 w 236"/>
              <a:gd name="T17" fmla="*/ 184 h 242"/>
              <a:gd name="T18" fmla="*/ 55 w 236"/>
              <a:gd name="T19" fmla="*/ 138 h 242"/>
              <a:gd name="T20" fmla="*/ 137 w 236"/>
              <a:gd name="T21" fmla="*/ 57 h 242"/>
              <a:gd name="T22" fmla="*/ 178 w 236"/>
              <a:gd name="T23" fmla="*/ 66 h 242"/>
              <a:gd name="T24" fmla="*/ 168 w 236"/>
              <a:gd name="T25" fmla="*/ 130 h 242"/>
              <a:gd name="T26" fmla="*/ 176 w 236"/>
              <a:gd name="T27" fmla="*/ 161 h 242"/>
              <a:gd name="T28" fmla="*/ 210 w 236"/>
              <a:gd name="T29" fmla="*/ 102 h 242"/>
              <a:gd name="T30" fmla="*/ 127 w 236"/>
              <a:gd name="T31" fmla="*/ 21 h 242"/>
              <a:gd name="T32" fmla="*/ 27 w 236"/>
              <a:gd name="T33" fmla="*/ 130 h 242"/>
              <a:gd name="T34" fmla="*/ 116 w 236"/>
              <a:gd name="T35" fmla="*/ 221 h 242"/>
              <a:gd name="T36" fmla="*/ 167 w 236"/>
              <a:gd name="T37" fmla="*/ 210 h 242"/>
              <a:gd name="T38" fmla="*/ 173 w 236"/>
              <a:gd name="T39" fmla="*/ 230 h 242"/>
              <a:gd name="T40" fmla="*/ 142 w 236"/>
              <a:gd name="T41" fmla="*/ 86 h 242"/>
              <a:gd name="T42" fmla="*/ 131 w 236"/>
              <a:gd name="T43" fmla="*/ 85 h 242"/>
              <a:gd name="T44" fmla="*/ 90 w 236"/>
              <a:gd name="T45" fmla="*/ 134 h 242"/>
              <a:gd name="T46" fmla="*/ 108 w 236"/>
              <a:gd name="T47" fmla="*/ 156 h 242"/>
              <a:gd name="T48" fmla="*/ 137 w 236"/>
              <a:gd name="T49" fmla="*/ 119 h 242"/>
              <a:gd name="T50" fmla="*/ 142 w 236"/>
              <a:gd name="T51" fmla="*/ 8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36" h="242">
                <a:moveTo>
                  <a:pt x="173" y="230"/>
                </a:moveTo>
                <a:cubicBezTo>
                  <a:pt x="152" y="239"/>
                  <a:pt x="134" y="242"/>
                  <a:pt x="109" y="242"/>
                </a:cubicBezTo>
                <a:cubicBezTo>
                  <a:pt x="51" y="242"/>
                  <a:pt x="0" y="201"/>
                  <a:pt x="0" y="133"/>
                </a:cubicBezTo>
                <a:cubicBezTo>
                  <a:pt x="0" y="62"/>
                  <a:pt x="52" y="0"/>
                  <a:pt x="131" y="0"/>
                </a:cubicBezTo>
                <a:cubicBezTo>
                  <a:pt x="192" y="0"/>
                  <a:pt x="236" y="42"/>
                  <a:pt x="236" y="101"/>
                </a:cubicBezTo>
                <a:cubicBezTo>
                  <a:pt x="236" y="152"/>
                  <a:pt x="207" y="184"/>
                  <a:pt x="170" y="184"/>
                </a:cubicBezTo>
                <a:cubicBezTo>
                  <a:pt x="154" y="184"/>
                  <a:pt x="142" y="175"/>
                  <a:pt x="140" y="157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28" y="174"/>
                  <a:pt x="113" y="184"/>
                  <a:pt x="94" y="184"/>
                </a:cubicBezTo>
                <a:cubicBezTo>
                  <a:pt x="72" y="184"/>
                  <a:pt x="55" y="167"/>
                  <a:pt x="55" y="138"/>
                </a:cubicBezTo>
                <a:cubicBezTo>
                  <a:pt x="55" y="95"/>
                  <a:pt x="87" y="57"/>
                  <a:pt x="137" y="57"/>
                </a:cubicBezTo>
                <a:cubicBezTo>
                  <a:pt x="152" y="57"/>
                  <a:pt x="169" y="61"/>
                  <a:pt x="178" y="66"/>
                </a:cubicBezTo>
                <a:cubicBezTo>
                  <a:pt x="168" y="130"/>
                  <a:pt x="168" y="130"/>
                  <a:pt x="168" y="130"/>
                </a:cubicBezTo>
                <a:cubicBezTo>
                  <a:pt x="164" y="151"/>
                  <a:pt x="167" y="160"/>
                  <a:pt x="176" y="161"/>
                </a:cubicBezTo>
                <a:cubicBezTo>
                  <a:pt x="191" y="161"/>
                  <a:pt x="210" y="142"/>
                  <a:pt x="210" y="102"/>
                </a:cubicBezTo>
                <a:cubicBezTo>
                  <a:pt x="210" y="56"/>
                  <a:pt x="181" y="21"/>
                  <a:pt x="127" y="21"/>
                </a:cubicBezTo>
                <a:cubicBezTo>
                  <a:pt x="74" y="21"/>
                  <a:pt x="27" y="63"/>
                  <a:pt x="27" y="130"/>
                </a:cubicBezTo>
                <a:cubicBezTo>
                  <a:pt x="27" y="188"/>
                  <a:pt x="64" y="221"/>
                  <a:pt x="116" y="221"/>
                </a:cubicBezTo>
                <a:cubicBezTo>
                  <a:pt x="134" y="221"/>
                  <a:pt x="153" y="217"/>
                  <a:pt x="167" y="210"/>
                </a:cubicBezTo>
                <a:lnTo>
                  <a:pt x="173" y="230"/>
                </a:lnTo>
                <a:close/>
                <a:moveTo>
                  <a:pt x="142" y="86"/>
                </a:moveTo>
                <a:cubicBezTo>
                  <a:pt x="139" y="85"/>
                  <a:pt x="135" y="85"/>
                  <a:pt x="131" y="85"/>
                </a:cubicBezTo>
                <a:cubicBezTo>
                  <a:pt x="108" y="85"/>
                  <a:pt x="90" y="107"/>
                  <a:pt x="90" y="134"/>
                </a:cubicBezTo>
                <a:cubicBezTo>
                  <a:pt x="90" y="147"/>
                  <a:pt x="96" y="156"/>
                  <a:pt x="108" y="156"/>
                </a:cubicBezTo>
                <a:cubicBezTo>
                  <a:pt x="120" y="156"/>
                  <a:pt x="134" y="139"/>
                  <a:pt x="137" y="119"/>
                </a:cubicBezTo>
                <a:lnTo>
                  <a:pt x="142" y="86"/>
                </a:lnTo>
                <a:close/>
              </a:path>
            </a:pathLst>
          </a:custGeom>
          <a:noFill/>
          <a:ln w="317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359" name="组合 358"/>
          <p:cNvGrpSpPr/>
          <p:nvPr/>
        </p:nvGrpSpPr>
        <p:grpSpPr>
          <a:xfrm>
            <a:off x="4526644" y="1981132"/>
            <a:ext cx="583803" cy="565051"/>
            <a:chOff x="2241550" y="904875"/>
            <a:chExt cx="741363" cy="717550"/>
          </a:xfrm>
          <a:noFill/>
        </p:grpSpPr>
        <p:sp>
          <p:nvSpPr>
            <p:cNvPr id="360" name="Freeform 14"/>
            <p:cNvSpPr>
              <a:spLocks/>
            </p:cNvSpPr>
            <p:nvPr/>
          </p:nvSpPr>
          <p:spPr bwMode="auto">
            <a:xfrm>
              <a:off x="2241550" y="904875"/>
              <a:ext cx="741363" cy="427038"/>
            </a:xfrm>
            <a:custGeom>
              <a:avLst/>
              <a:gdLst>
                <a:gd name="T0" fmla="*/ 0 w 322"/>
                <a:gd name="T1" fmla="*/ 149 h 186"/>
                <a:gd name="T2" fmla="*/ 34 w 322"/>
                <a:gd name="T3" fmla="*/ 186 h 186"/>
                <a:gd name="T4" fmla="*/ 288 w 322"/>
                <a:gd name="T5" fmla="*/ 186 h 186"/>
                <a:gd name="T6" fmla="*/ 322 w 322"/>
                <a:gd name="T7" fmla="*/ 151 h 186"/>
                <a:gd name="T8" fmla="*/ 0 w 322"/>
                <a:gd name="T9" fmla="*/ 14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186">
                  <a:moveTo>
                    <a:pt x="0" y="149"/>
                  </a:move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151" y="68"/>
                    <a:pt x="288" y="186"/>
                  </a:cubicBezTo>
                  <a:cubicBezTo>
                    <a:pt x="322" y="151"/>
                    <a:pt x="322" y="151"/>
                    <a:pt x="322" y="151"/>
                  </a:cubicBezTo>
                  <a:cubicBezTo>
                    <a:pt x="322" y="151"/>
                    <a:pt x="169" y="0"/>
                    <a:pt x="0" y="149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1" name="Freeform 15"/>
            <p:cNvSpPr>
              <a:spLocks/>
            </p:cNvSpPr>
            <p:nvPr/>
          </p:nvSpPr>
          <p:spPr bwMode="auto">
            <a:xfrm>
              <a:off x="2382838" y="1169988"/>
              <a:ext cx="466725" cy="290513"/>
            </a:xfrm>
            <a:custGeom>
              <a:avLst/>
              <a:gdLst>
                <a:gd name="T0" fmla="*/ 0 w 203"/>
                <a:gd name="T1" fmla="*/ 95 h 127"/>
                <a:gd name="T2" fmla="*/ 30 w 203"/>
                <a:gd name="T3" fmla="*/ 127 h 127"/>
                <a:gd name="T4" fmla="*/ 171 w 203"/>
                <a:gd name="T5" fmla="*/ 127 h 127"/>
                <a:gd name="T6" fmla="*/ 203 w 203"/>
                <a:gd name="T7" fmla="*/ 95 h 127"/>
                <a:gd name="T8" fmla="*/ 0 w 203"/>
                <a:gd name="T9" fmla="*/ 9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27">
                  <a:moveTo>
                    <a:pt x="0" y="95"/>
                  </a:moveTo>
                  <a:cubicBezTo>
                    <a:pt x="30" y="127"/>
                    <a:pt x="30" y="127"/>
                    <a:pt x="30" y="127"/>
                  </a:cubicBezTo>
                  <a:cubicBezTo>
                    <a:pt x="30" y="127"/>
                    <a:pt x="94" y="59"/>
                    <a:pt x="171" y="127"/>
                  </a:cubicBezTo>
                  <a:cubicBezTo>
                    <a:pt x="203" y="95"/>
                    <a:pt x="203" y="95"/>
                    <a:pt x="203" y="95"/>
                  </a:cubicBezTo>
                  <a:cubicBezTo>
                    <a:pt x="203" y="95"/>
                    <a:pt x="106" y="0"/>
                    <a:pt x="0" y="95"/>
                  </a:cubicBezTo>
                  <a:close/>
                </a:path>
              </a:pathLst>
            </a:cu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2" name="Oval 16"/>
            <p:cNvSpPr>
              <a:spLocks noChangeArrowheads="1"/>
            </p:cNvSpPr>
            <p:nvPr/>
          </p:nvSpPr>
          <p:spPr bwMode="auto">
            <a:xfrm>
              <a:off x="2544763" y="1473200"/>
              <a:ext cx="150813" cy="149225"/>
            </a:xfrm>
            <a:prstGeom prst="ellipse">
              <a:avLst/>
            </a:prstGeom>
            <a:grpFill/>
            <a:ln w="317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363" name="Freeform 51"/>
          <p:cNvSpPr>
            <a:spLocks noEditPoints="1"/>
          </p:cNvSpPr>
          <p:nvPr/>
        </p:nvSpPr>
        <p:spPr bwMode="auto">
          <a:xfrm>
            <a:off x="4894902" y="1524000"/>
            <a:ext cx="407492" cy="482872"/>
          </a:xfrm>
          <a:custGeom>
            <a:avLst/>
            <a:gdLst>
              <a:gd name="T0" fmla="*/ 207 w 222"/>
              <a:gd name="T1" fmla="*/ 0 h 263"/>
              <a:gd name="T2" fmla="*/ 15 w 222"/>
              <a:gd name="T3" fmla="*/ 0 h 263"/>
              <a:gd name="T4" fmla="*/ 0 w 222"/>
              <a:gd name="T5" fmla="*/ 15 h 263"/>
              <a:gd name="T6" fmla="*/ 0 w 222"/>
              <a:gd name="T7" fmla="*/ 207 h 263"/>
              <a:gd name="T8" fmla="*/ 15 w 222"/>
              <a:gd name="T9" fmla="*/ 222 h 263"/>
              <a:gd name="T10" fmla="*/ 164 w 222"/>
              <a:gd name="T11" fmla="*/ 222 h 263"/>
              <a:gd name="T12" fmla="*/ 197 w 222"/>
              <a:gd name="T13" fmla="*/ 263 h 263"/>
              <a:gd name="T14" fmla="*/ 197 w 222"/>
              <a:gd name="T15" fmla="*/ 222 h 263"/>
              <a:gd name="T16" fmla="*/ 207 w 222"/>
              <a:gd name="T17" fmla="*/ 222 h 263"/>
              <a:gd name="T18" fmla="*/ 222 w 222"/>
              <a:gd name="T19" fmla="*/ 207 h 263"/>
              <a:gd name="T20" fmla="*/ 222 w 222"/>
              <a:gd name="T21" fmla="*/ 15 h 263"/>
              <a:gd name="T22" fmla="*/ 207 w 222"/>
              <a:gd name="T23" fmla="*/ 0 h 263"/>
              <a:gd name="T24" fmla="*/ 204 w 222"/>
              <a:gd name="T25" fmla="*/ 199 h 263"/>
              <a:gd name="T26" fmla="*/ 14 w 222"/>
              <a:gd name="T27" fmla="*/ 199 h 263"/>
              <a:gd name="T28" fmla="*/ 14 w 222"/>
              <a:gd name="T29" fmla="*/ 21 h 263"/>
              <a:gd name="T30" fmla="*/ 204 w 222"/>
              <a:gd name="T31" fmla="*/ 21 h 263"/>
              <a:gd name="T32" fmla="*/ 204 w 222"/>
              <a:gd name="T33" fmla="*/ 199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2" h="263">
                <a:moveTo>
                  <a:pt x="2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07"/>
                  <a:pt x="0" y="207"/>
                  <a:pt x="0" y="207"/>
                </a:cubicBezTo>
                <a:cubicBezTo>
                  <a:pt x="0" y="215"/>
                  <a:pt x="7" y="222"/>
                  <a:pt x="15" y="222"/>
                </a:cubicBezTo>
                <a:cubicBezTo>
                  <a:pt x="164" y="222"/>
                  <a:pt x="164" y="222"/>
                  <a:pt x="164" y="222"/>
                </a:cubicBezTo>
                <a:cubicBezTo>
                  <a:pt x="197" y="263"/>
                  <a:pt x="197" y="263"/>
                  <a:pt x="197" y="263"/>
                </a:cubicBezTo>
                <a:cubicBezTo>
                  <a:pt x="197" y="222"/>
                  <a:pt x="197" y="222"/>
                  <a:pt x="197" y="222"/>
                </a:cubicBezTo>
                <a:cubicBezTo>
                  <a:pt x="207" y="222"/>
                  <a:pt x="207" y="222"/>
                  <a:pt x="207" y="222"/>
                </a:cubicBezTo>
                <a:cubicBezTo>
                  <a:pt x="215" y="222"/>
                  <a:pt x="222" y="215"/>
                  <a:pt x="222" y="207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22" y="7"/>
                  <a:pt x="215" y="0"/>
                  <a:pt x="207" y="0"/>
                </a:cubicBezTo>
                <a:close/>
                <a:moveTo>
                  <a:pt x="204" y="199"/>
                </a:moveTo>
                <a:cubicBezTo>
                  <a:pt x="14" y="199"/>
                  <a:pt x="14" y="199"/>
                  <a:pt x="14" y="199"/>
                </a:cubicBezTo>
                <a:cubicBezTo>
                  <a:pt x="14" y="21"/>
                  <a:pt x="14" y="21"/>
                  <a:pt x="14" y="21"/>
                </a:cubicBezTo>
                <a:cubicBezTo>
                  <a:pt x="204" y="21"/>
                  <a:pt x="204" y="21"/>
                  <a:pt x="204" y="21"/>
                </a:cubicBezTo>
                <a:lnTo>
                  <a:pt x="204" y="199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364" name="Freeform 62"/>
          <p:cNvSpPr>
            <a:spLocks noEditPoints="1"/>
          </p:cNvSpPr>
          <p:nvPr/>
        </p:nvSpPr>
        <p:spPr bwMode="auto">
          <a:xfrm>
            <a:off x="6221325" y="1243863"/>
            <a:ext cx="389467" cy="370383"/>
          </a:xfrm>
          <a:custGeom>
            <a:avLst/>
            <a:gdLst>
              <a:gd name="T0" fmla="*/ 551 w 551"/>
              <a:gd name="T1" fmla="*/ 200 h 524"/>
              <a:gd name="T2" fmla="*/ 361 w 551"/>
              <a:gd name="T3" fmla="*/ 173 h 524"/>
              <a:gd name="T4" fmla="*/ 276 w 551"/>
              <a:gd name="T5" fmla="*/ 0 h 524"/>
              <a:gd name="T6" fmla="*/ 192 w 551"/>
              <a:gd name="T7" fmla="*/ 173 h 524"/>
              <a:gd name="T8" fmla="*/ 0 w 551"/>
              <a:gd name="T9" fmla="*/ 200 h 524"/>
              <a:gd name="T10" fmla="*/ 138 w 551"/>
              <a:gd name="T11" fmla="*/ 335 h 524"/>
              <a:gd name="T12" fmla="*/ 106 w 551"/>
              <a:gd name="T13" fmla="*/ 524 h 524"/>
              <a:gd name="T14" fmla="*/ 276 w 551"/>
              <a:gd name="T15" fmla="*/ 435 h 524"/>
              <a:gd name="T16" fmla="*/ 445 w 551"/>
              <a:gd name="T17" fmla="*/ 524 h 524"/>
              <a:gd name="T18" fmla="*/ 413 w 551"/>
              <a:gd name="T19" fmla="*/ 335 h 524"/>
              <a:gd name="T20" fmla="*/ 551 w 551"/>
              <a:gd name="T21" fmla="*/ 200 h 524"/>
              <a:gd name="T22" fmla="*/ 277 w 551"/>
              <a:gd name="T23" fmla="*/ 397 h 524"/>
              <a:gd name="T24" fmla="*/ 150 w 551"/>
              <a:gd name="T25" fmla="*/ 464 h 524"/>
              <a:gd name="T26" fmla="*/ 175 w 551"/>
              <a:gd name="T27" fmla="*/ 323 h 524"/>
              <a:gd name="T28" fmla="*/ 72 w 551"/>
              <a:gd name="T29" fmla="*/ 222 h 524"/>
              <a:gd name="T30" fmla="*/ 214 w 551"/>
              <a:gd name="T31" fmla="*/ 202 h 524"/>
              <a:gd name="T32" fmla="*/ 277 w 551"/>
              <a:gd name="T33" fmla="*/ 73 h 524"/>
              <a:gd name="T34" fmla="*/ 341 w 551"/>
              <a:gd name="T35" fmla="*/ 202 h 524"/>
              <a:gd name="T36" fmla="*/ 482 w 551"/>
              <a:gd name="T37" fmla="*/ 222 h 524"/>
              <a:gd name="T38" fmla="*/ 380 w 551"/>
              <a:gd name="T39" fmla="*/ 323 h 524"/>
              <a:gd name="T40" fmla="*/ 405 w 551"/>
              <a:gd name="T41" fmla="*/ 464 h 524"/>
              <a:gd name="T42" fmla="*/ 277 w 551"/>
              <a:gd name="T43" fmla="*/ 397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1" h="524">
                <a:moveTo>
                  <a:pt x="551" y="200"/>
                </a:moveTo>
                <a:lnTo>
                  <a:pt x="361" y="173"/>
                </a:lnTo>
                <a:lnTo>
                  <a:pt x="276" y="0"/>
                </a:lnTo>
                <a:lnTo>
                  <a:pt x="192" y="173"/>
                </a:lnTo>
                <a:lnTo>
                  <a:pt x="0" y="200"/>
                </a:lnTo>
                <a:lnTo>
                  <a:pt x="138" y="335"/>
                </a:lnTo>
                <a:lnTo>
                  <a:pt x="106" y="524"/>
                </a:lnTo>
                <a:lnTo>
                  <a:pt x="276" y="435"/>
                </a:lnTo>
                <a:lnTo>
                  <a:pt x="445" y="524"/>
                </a:lnTo>
                <a:lnTo>
                  <a:pt x="413" y="335"/>
                </a:lnTo>
                <a:lnTo>
                  <a:pt x="551" y="200"/>
                </a:lnTo>
                <a:close/>
                <a:moveTo>
                  <a:pt x="277" y="397"/>
                </a:moveTo>
                <a:lnTo>
                  <a:pt x="150" y="464"/>
                </a:lnTo>
                <a:lnTo>
                  <a:pt x="175" y="323"/>
                </a:lnTo>
                <a:lnTo>
                  <a:pt x="72" y="222"/>
                </a:lnTo>
                <a:lnTo>
                  <a:pt x="214" y="202"/>
                </a:lnTo>
                <a:lnTo>
                  <a:pt x="277" y="73"/>
                </a:lnTo>
                <a:lnTo>
                  <a:pt x="341" y="202"/>
                </a:lnTo>
                <a:lnTo>
                  <a:pt x="482" y="222"/>
                </a:lnTo>
                <a:lnTo>
                  <a:pt x="380" y="323"/>
                </a:lnTo>
                <a:lnTo>
                  <a:pt x="405" y="464"/>
                </a:lnTo>
                <a:lnTo>
                  <a:pt x="277" y="397"/>
                </a:lnTo>
                <a:close/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365" name="组合 364"/>
          <p:cNvGrpSpPr/>
          <p:nvPr/>
        </p:nvGrpSpPr>
        <p:grpSpPr>
          <a:xfrm>
            <a:off x="4335317" y="3821747"/>
            <a:ext cx="422928" cy="455884"/>
            <a:chOff x="4935538" y="3908425"/>
            <a:chExt cx="488950" cy="527050"/>
          </a:xfrm>
        </p:grpSpPr>
        <p:sp>
          <p:nvSpPr>
            <p:cNvPr id="366" name="Freeform 85"/>
            <p:cNvSpPr>
              <a:spLocks/>
            </p:cNvSpPr>
            <p:nvPr/>
          </p:nvSpPr>
          <p:spPr bwMode="auto">
            <a:xfrm>
              <a:off x="5292725" y="3908425"/>
              <a:ext cx="131763" cy="527050"/>
            </a:xfrm>
            <a:custGeom>
              <a:avLst/>
              <a:gdLst>
                <a:gd name="T0" fmla="*/ 0 w 48"/>
                <a:gd name="T1" fmla="*/ 181 h 192"/>
                <a:gd name="T2" fmla="*/ 12 w 48"/>
                <a:gd name="T3" fmla="*/ 192 h 192"/>
                <a:gd name="T4" fmla="*/ 37 w 48"/>
                <a:gd name="T5" fmla="*/ 192 h 192"/>
                <a:gd name="T6" fmla="*/ 48 w 48"/>
                <a:gd name="T7" fmla="*/ 181 h 192"/>
                <a:gd name="T8" fmla="*/ 48 w 48"/>
                <a:gd name="T9" fmla="*/ 11 h 192"/>
                <a:gd name="T10" fmla="*/ 37 w 48"/>
                <a:gd name="T11" fmla="*/ 0 h 192"/>
                <a:gd name="T12" fmla="*/ 12 w 48"/>
                <a:gd name="T13" fmla="*/ 0 h 192"/>
                <a:gd name="T14" fmla="*/ 0 w 48"/>
                <a:gd name="T15" fmla="*/ 11 h 192"/>
                <a:gd name="T16" fmla="*/ 0 w 48"/>
                <a:gd name="T17" fmla="*/ 1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92">
                  <a:moveTo>
                    <a:pt x="0" y="181"/>
                  </a:moveTo>
                  <a:cubicBezTo>
                    <a:pt x="0" y="187"/>
                    <a:pt x="5" y="192"/>
                    <a:pt x="12" y="192"/>
                  </a:cubicBezTo>
                  <a:cubicBezTo>
                    <a:pt x="37" y="192"/>
                    <a:pt x="37" y="192"/>
                    <a:pt x="37" y="192"/>
                  </a:cubicBezTo>
                  <a:cubicBezTo>
                    <a:pt x="43" y="192"/>
                    <a:pt x="48" y="187"/>
                    <a:pt x="48" y="18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5"/>
                    <a:pt x="43" y="0"/>
                    <a:pt x="3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81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7" name="Freeform 86"/>
            <p:cNvSpPr>
              <a:spLocks/>
            </p:cNvSpPr>
            <p:nvPr/>
          </p:nvSpPr>
          <p:spPr bwMode="auto">
            <a:xfrm>
              <a:off x="5116513" y="4116387"/>
              <a:ext cx="131763" cy="319087"/>
            </a:xfrm>
            <a:custGeom>
              <a:avLst/>
              <a:gdLst>
                <a:gd name="T0" fmla="*/ 0 w 48"/>
                <a:gd name="T1" fmla="*/ 110 h 116"/>
                <a:gd name="T2" fmla="*/ 11 w 48"/>
                <a:gd name="T3" fmla="*/ 116 h 116"/>
                <a:gd name="T4" fmla="*/ 36 w 48"/>
                <a:gd name="T5" fmla="*/ 116 h 116"/>
                <a:gd name="T6" fmla="*/ 48 w 48"/>
                <a:gd name="T7" fmla="*/ 110 h 116"/>
                <a:gd name="T8" fmla="*/ 48 w 48"/>
                <a:gd name="T9" fmla="*/ 7 h 116"/>
                <a:gd name="T10" fmla="*/ 36 w 48"/>
                <a:gd name="T11" fmla="*/ 0 h 116"/>
                <a:gd name="T12" fmla="*/ 11 w 48"/>
                <a:gd name="T13" fmla="*/ 0 h 116"/>
                <a:gd name="T14" fmla="*/ 0 w 48"/>
                <a:gd name="T15" fmla="*/ 7 h 116"/>
                <a:gd name="T16" fmla="*/ 0 w 48"/>
                <a:gd name="T17" fmla="*/ 1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16">
                  <a:moveTo>
                    <a:pt x="0" y="110"/>
                  </a:moveTo>
                  <a:cubicBezTo>
                    <a:pt x="0" y="113"/>
                    <a:pt x="5" y="116"/>
                    <a:pt x="11" y="116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3" y="116"/>
                    <a:pt x="48" y="113"/>
                    <a:pt x="48" y="110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3"/>
                    <a:pt x="43" y="0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3"/>
                    <a:pt x="0" y="7"/>
                  </a:cubicBezTo>
                  <a:lnTo>
                    <a:pt x="0" y="110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68" name="Freeform 87"/>
            <p:cNvSpPr>
              <a:spLocks/>
            </p:cNvSpPr>
            <p:nvPr/>
          </p:nvSpPr>
          <p:spPr bwMode="auto">
            <a:xfrm>
              <a:off x="4935538" y="4210050"/>
              <a:ext cx="128588" cy="222250"/>
            </a:xfrm>
            <a:custGeom>
              <a:avLst/>
              <a:gdLst>
                <a:gd name="T0" fmla="*/ 0 w 47"/>
                <a:gd name="T1" fmla="*/ 76 h 81"/>
                <a:gd name="T2" fmla="*/ 11 w 47"/>
                <a:gd name="T3" fmla="*/ 81 h 81"/>
                <a:gd name="T4" fmla="*/ 36 w 47"/>
                <a:gd name="T5" fmla="*/ 81 h 81"/>
                <a:gd name="T6" fmla="*/ 47 w 47"/>
                <a:gd name="T7" fmla="*/ 76 h 81"/>
                <a:gd name="T8" fmla="*/ 47 w 47"/>
                <a:gd name="T9" fmla="*/ 5 h 81"/>
                <a:gd name="T10" fmla="*/ 36 w 47"/>
                <a:gd name="T11" fmla="*/ 0 h 81"/>
                <a:gd name="T12" fmla="*/ 11 w 47"/>
                <a:gd name="T13" fmla="*/ 0 h 81"/>
                <a:gd name="T14" fmla="*/ 0 w 47"/>
                <a:gd name="T15" fmla="*/ 5 h 81"/>
                <a:gd name="T16" fmla="*/ 0 w 47"/>
                <a:gd name="T17" fmla="*/ 7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81">
                  <a:moveTo>
                    <a:pt x="0" y="76"/>
                  </a:moveTo>
                  <a:cubicBezTo>
                    <a:pt x="0" y="79"/>
                    <a:pt x="5" y="81"/>
                    <a:pt x="11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42" y="81"/>
                    <a:pt x="47" y="79"/>
                    <a:pt x="47" y="76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2"/>
                    <a:pt x="42" y="0"/>
                    <a:pt x="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2"/>
                    <a:pt x="0" y="5"/>
                  </a:cubicBezTo>
                  <a:lnTo>
                    <a:pt x="0" y="76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69" name="组合 368"/>
          <p:cNvGrpSpPr/>
          <p:nvPr/>
        </p:nvGrpSpPr>
        <p:grpSpPr>
          <a:xfrm>
            <a:off x="6595841" y="5143778"/>
            <a:ext cx="240796" cy="370393"/>
            <a:chOff x="5134956" y="2310372"/>
            <a:chExt cx="469271" cy="721835"/>
          </a:xfrm>
        </p:grpSpPr>
        <p:sp>
          <p:nvSpPr>
            <p:cNvPr id="370" name="Freeform 33"/>
            <p:cNvSpPr>
              <a:spLocks/>
            </p:cNvSpPr>
            <p:nvPr/>
          </p:nvSpPr>
          <p:spPr bwMode="auto">
            <a:xfrm>
              <a:off x="5267475" y="2310372"/>
              <a:ext cx="121605" cy="721835"/>
            </a:xfrm>
            <a:custGeom>
              <a:avLst/>
              <a:gdLst>
                <a:gd name="T0" fmla="*/ 40 w 54"/>
                <a:gd name="T1" fmla="*/ 7 h 318"/>
                <a:gd name="T2" fmla="*/ 44 w 54"/>
                <a:gd name="T3" fmla="*/ 98 h 318"/>
                <a:gd name="T4" fmla="*/ 39 w 54"/>
                <a:gd name="T5" fmla="*/ 96 h 318"/>
                <a:gd name="T6" fmla="*/ 30 w 54"/>
                <a:gd name="T7" fmla="*/ 8 h 318"/>
                <a:gd name="T8" fmla="*/ 27 w 54"/>
                <a:gd name="T9" fmla="*/ 9 h 318"/>
                <a:gd name="T10" fmla="*/ 30 w 54"/>
                <a:gd name="T11" fmla="*/ 97 h 318"/>
                <a:gd name="T12" fmla="*/ 24 w 54"/>
                <a:gd name="T13" fmla="*/ 98 h 318"/>
                <a:gd name="T14" fmla="*/ 17 w 54"/>
                <a:gd name="T15" fmla="*/ 7 h 318"/>
                <a:gd name="T16" fmla="*/ 14 w 54"/>
                <a:gd name="T17" fmla="*/ 7 h 318"/>
                <a:gd name="T18" fmla="*/ 16 w 54"/>
                <a:gd name="T19" fmla="*/ 96 h 318"/>
                <a:gd name="T20" fmla="*/ 11 w 54"/>
                <a:gd name="T21" fmla="*/ 95 h 318"/>
                <a:gd name="T22" fmla="*/ 4 w 54"/>
                <a:gd name="T23" fmla="*/ 8 h 318"/>
                <a:gd name="T24" fmla="*/ 0 w 54"/>
                <a:gd name="T25" fmla="*/ 8 h 318"/>
                <a:gd name="T26" fmla="*/ 0 w 54"/>
                <a:gd name="T27" fmla="*/ 117 h 318"/>
                <a:gd name="T28" fmla="*/ 5 w 54"/>
                <a:gd name="T29" fmla="*/ 136 h 318"/>
                <a:gd name="T30" fmla="*/ 21 w 54"/>
                <a:gd name="T31" fmla="*/ 158 h 318"/>
                <a:gd name="T32" fmla="*/ 21 w 54"/>
                <a:gd name="T33" fmla="*/ 310 h 318"/>
                <a:gd name="T34" fmla="*/ 28 w 54"/>
                <a:gd name="T35" fmla="*/ 318 h 318"/>
                <a:gd name="T36" fmla="*/ 35 w 54"/>
                <a:gd name="T37" fmla="*/ 310 h 318"/>
                <a:gd name="T38" fmla="*/ 35 w 54"/>
                <a:gd name="T39" fmla="*/ 157 h 318"/>
                <a:gd name="T40" fmla="*/ 46 w 54"/>
                <a:gd name="T41" fmla="*/ 140 h 318"/>
                <a:gd name="T42" fmla="*/ 53 w 54"/>
                <a:gd name="T43" fmla="*/ 125 h 318"/>
                <a:gd name="T44" fmla="*/ 54 w 54"/>
                <a:gd name="T45" fmla="*/ 103 h 318"/>
                <a:gd name="T46" fmla="*/ 44 w 54"/>
                <a:gd name="T47" fmla="*/ 8 h 318"/>
                <a:gd name="T48" fmla="*/ 40 w 54"/>
                <a:gd name="T49" fmla="*/ 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" h="318">
                  <a:moveTo>
                    <a:pt x="40" y="7"/>
                  </a:moveTo>
                  <a:cubicBezTo>
                    <a:pt x="44" y="98"/>
                    <a:pt x="44" y="98"/>
                    <a:pt x="44" y="98"/>
                  </a:cubicBezTo>
                  <a:cubicBezTo>
                    <a:pt x="40" y="103"/>
                    <a:pt x="39" y="96"/>
                    <a:pt x="39" y="96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3"/>
                    <a:pt x="27" y="9"/>
                    <a:pt x="27" y="9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7" y="107"/>
                    <a:pt x="24" y="98"/>
                    <a:pt x="24" y="9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4"/>
                    <a:pt x="14" y="7"/>
                    <a:pt x="14" y="7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2" y="109"/>
                    <a:pt x="11" y="95"/>
                    <a:pt x="11" y="95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5"/>
                    <a:pt x="0" y="8"/>
                    <a:pt x="0" y="8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2" y="132"/>
                    <a:pt x="5" y="136"/>
                    <a:pt x="5" y="136"/>
                  </a:cubicBezTo>
                  <a:cubicBezTo>
                    <a:pt x="17" y="145"/>
                    <a:pt x="20" y="154"/>
                    <a:pt x="21" y="158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21" y="314"/>
                    <a:pt x="24" y="318"/>
                    <a:pt x="28" y="318"/>
                  </a:cubicBezTo>
                  <a:cubicBezTo>
                    <a:pt x="32" y="318"/>
                    <a:pt x="35" y="314"/>
                    <a:pt x="35" y="310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8" y="149"/>
                    <a:pt x="46" y="140"/>
                    <a:pt x="46" y="140"/>
                  </a:cubicBezTo>
                  <a:cubicBezTo>
                    <a:pt x="49" y="137"/>
                    <a:pt x="53" y="125"/>
                    <a:pt x="53" y="125"/>
                  </a:cubicBezTo>
                  <a:cubicBezTo>
                    <a:pt x="54" y="103"/>
                    <a:pt x="54" y="103"/>
                    <a:pt x="54" y="103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0"/>
                    <a:pt x="40" y="7"/>
                    <a:pt x="40" y="7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1" name="Freeform 34"/>
            <p:cNvSpPr>
              <a:spLocks/>
            </p:cNvSpPr>
            <p:nvPr/>
          </p:nvSpPr>
          <p:spPr bwMode="auto">
            <a:xfrm>
              <a:off x="5134956" y="2319726"/>
              <a:ext cx="74834" cy="695332"/>
            </a:xfrm>
            <a:custGeom>
              <a:avLst/>
              <a:gdLst>
                <a:gd name="T0" fmla="*/ 29 w 33"/>
                <a:gd name="T1" fmla="*/ 150 h 307"/>
                <a:gd name="T2" fmla="*/ 28 w 33"/>
                <a:gd name="T3" fmla="*/ 150 h 307"/>
                <a:gd name="T4" fmla="*/ 28 w 33"/>
                <a:gd name="T5" fmla="*/ 0 h 307"/>
                <a:gd name="T6" fmla="*/ 11 w 33"/>
                <a:gd name="T7" fmla="*/ 14 h 307"/>
                <a:gd name="T8" fmla="*/ 0 w 33"/>
                <a:gd name="T9" fmla="*/ 29 h 307"/>
                <a:gd name="T10" fmla="*/ 0 w 33"/>
                <a:gd name="T11" fmla="*/ 120 h 307"/>
                <a:gd name="T12" fmla="*/ 13 w 33"/>
                <a:gd name="T13" fmla="*/ 150 h 307"/>
                <a:gd name="T14" fmla="*/ 12 w 33"/>
                <a:gd name="T15" fmla="*/ 150 h 307"/>
                <a:gd name="T16" fmla="*/ 8 w 33"/>
                <a:gd name="T17" fmla="*/ 154 h 307"/>
                <a:gd name="T18" fmla="*/ 8 w 33"/>
                <a:gd name="T19" fmla="*/ 304 h 307"/>
                <a:gd name="T20" fmla="*/ 12 w 33"/>
                <a:gd name="T21" fmla="*/ 307 h 307"/>
                <a:gd name="T22" fmla="*/ 29 w 33"/>
                <a:gd name="T23" fmla="*/ 307 h 307"/>
                <a:gd name="T24" fmla="*/ 33 w 33"/>
                <a:gd name="T25" fmla="*/ 304 h 307"/>
                <a:gd name="T26" fmla="*/ 33 w 33"/>
                <a:gd name="T27" fmla="*/ 154 h 307"/>
                <a:gd name="T28" fmla="*/ 29 w 33"/>
                <a:gd name="T29" fmla="*/ 15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07">
                  <a:moveTo>
                    <a:pt x="29" y="150"/>
                  </a:moveTo>
                  <a:cubicBezTo>
                    <a:pt x="28" y="150"/>
                    <a:pt x="28" y="150"/>
                    <a:pt x="28" y="15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13" y="118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9" y="150"/>
                    <a:pt x="8" y="152"/>
                    <a:pt x="8" y="154"/>
                  </a:cubicBezTo>
                  <a:cubicBezTo>
                    <a:pt x="8" y="304"/>
                    <a:pt x="8" y="304"/>
                    <a:pt x="8" y="304"/>
                  </a:cubicBezTo>
                  <a:cubicBezTo>
                    <a:pt x="8" y="306"/>
                    <a:pt x="9" y="307"/>
                    <a:pt x="12" y="30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31" y="307"/>
                    <a:pt x="33" y="306"/>
                    <a:pt x="33" y="30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3" y="152"/>
                    <a:pt x="31" y="150"/>
                    <a:pt x="29" y="150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2" name="Freeform 35"/>
            <p:cNvSpPr>
              <a:spLocks/>
            </p:cNvSpPr>
            <p:nvPr/>
          </p:nvSpPr>
          <p:spPr bwMode="auto">
            <a:xfrm>
              <a:off x="5429615" y="2319726"/>
              <a:ext cx="174612" cy="695332"/>
            </a:xfrm>
            <a:custGeom>
              <a:avLst/>
              <a:gdLst>
                <a:gd name="T0" fmla="*/ 39 w 77"/>
                <a:gd name="T1" fmla="*/ 0 h 307"/>
                <a:gd name="T2" fmla="*/ 0 w 77"/>
                <a:gd name="T3" fmla="*/ 57 h 307"/>
                <a:gd name="T4" fmla="*/ 23 w 77"/>
                <a:gd name="T5" fmla="*/ 108 h 307"/>
                <a:gd name="T6" fmla="*/ 35 w 77"/>
                <a:gd name="T7" fmla="*/ 150 h 307"/>
                <a:gd name="T8" fmla="*/ 35 w 77"/>
                <a:gd name="T9" fmla="*/ 300 h 307"/>
                <a:gd name="T10" fmla="*/ 41 w 77"/>
                <a:gd name="T11" fmla="*/ 307 h 307"/>
                <a:gd name="T12" fmla="*/ 47 w 77"/>
                <a:gd name="T13" fmla="*/ 300 h 307"/>
                <a:gd name="T14" fmla="*/ 47 w 77"/>
                <a:gd name="T15" fmla="*/ 147 h 307"/>
                <a:gd name="T16" fmla="*/ 58 w 77"/>
                <a:gd name="T17" fmla="*/ 105 h 307"/>
                <a:gd name="T18" fmla="*/ 77 w 77"/>
                <a:gd name="T19" fmla="*/ 57 h 307"/>
                <a:gd name="T20" fmla="*/ 39 w 77"/>
                <a:gd name="T21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307">
                  <a:moveTo>
                    <a:pt x="39" y="0"/>
                  </a:moveTo>
                  <a:cubicBezTo>
                    <a:pt x="17" y="0"/>
                    <a:pt x="0" y="26"/>
                    <a:pt x="0" y="57"/>
                  </a:cubicBezTo>
                  <a:cubicBezTo>
                    <a:pt x="0" y="79"/>
                    <a:pt x="9" y="99"/>
                    <a:pt x="23" y="108"/>
                  </a:cubicBezTo>
                  <a:cubicBezTo>
                    <a:pt x="31" y="119"/>
                    <a:pt x="35" y="150"/>
                    <a:pt x="35" y="150"/>
                  </a:cubicBezTo>
                  <a:cubicBezTo>
                    <a:pt x="35" y="300"/>
                    <a:pt x="35" y="300"/>
                    <a:pt x="35" y="300"/>
                  </a:cubicBezTo>
                  <a:cubicBezTo>
                    <a:pt x="35" y="304"/>
                    <a:pt x="37" y="307"/>
                    <a:pt x="41" y="307"/>
                  </a:cubicBezTo>
                  <a:cubicBezTo>
                    <a:pt x="44" y="307"/>
                    <a:pt x="47" y="304"/>
                    <a:pt x="47" y="300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47" y="133"/>
                    <a:pt x="55" y="111"/>
                    <a:pt x="58" y="105"/>
                  </a:cubicBezTo>
                  <a:cubicBezTo>
                    <a:pt x="69" y="96"/>
                    <a:pt x="77" y="78"/>
                    <a:pt x="77" y="57"/>
                  </a:cubicBezTo>
                  <a:cubicBezTo>
                    <a:pt x="77" y="26"/>
                    <a:pt x="60" y="0"/>
                    <a:pt x="39" y="0"/>
                  </a:cubicBezTo>
                  <a:close/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4580396" y="4423959"/>
            <a:ext cx="486904" cy="527573"/>
            <a:chOff x="6457951" y="3533776"/>
            <a:chExt cx="684213" cy="741363"/>
          </a:xfrm>
          <a:noFill/>
        </p:grpSpPr>
        <p:sp>
          <p:nvSpPr>
            <p:cNvPr id="374" name="Freeform 24"/>
            <p:cNvSpPr>
              <a:spLocks/>
            </p:cNvSpPr>
            <p:nvPr/>
          </p:nvSpPr>
          <p:spPr bwMode="auto">
            <a:xfrm>
              <a:off x="6843713" y="3640138"/>
              <a:ext cx="252413" cy="242888"/>
            </a:xfrm>
            <a:custGeom>
              <a:avLst/>
              <a:gdLst>
                <a:gd name="T0" fmla="*/ 99 w 99"/>
                <a:gd name="T1" fmla="*/ 94 h 95"/>
                <a:gd name="T2" fmla="*/ 13 w 99"/>
                <a:gd name="T3" fmla="*/ 95 h 95"/>
                <a:gd name="T4" fmla="*/ 0 w 99"/>
                <a:gd name="T5" fmla="*/ 70 h 95"/>
                <a:gd name="T6" fmla="*/ 41 w 99"/>
                <a:gd name="T7" fmla="*/ 0 h 95"/>
                <a:gd name="T8" fmla="*/ 99 w 99"/>
                <a:gd name="T9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95">
                  <a:moveTo>
                    <a:pt x="99" y="94"/>
                  </a:moveTo>
                  <a:cubicBezTo>
                    <a:pt x="69" y="95"/>
                    <a:pt x="43" y="95"/>
                    <a:pt x="13" y="95"/>
                  </a:cubicBezTo>
                  <a:cubicBezTo>
                    <a:pt x="13" y="83"/>
                    <a:pt x="7" y="75"/>
                    <a:pt x="0" y="70"/>
                  </a:cubicBezTo>
                  <a:cubicBezTo>
                    <a:pt x="12" y="45"/>
                    <a:pt x="25" y="21"/>
                    <a:pt x="41" y="0"/>
                  </a:cubicBezTo>
                  <a:cubicBezTo>
                    <a:pt x="74" y="18"/>
                    <a:pt x="95" y="47"/>
                    <a:pt x="99" y="9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5" name="Freeform 25"/>
            <p:cNvSpPr>
              <a:spLocks/>
            </p:cNvSpPr>
            <p:nvPr/>
          </p:nvSpPr>
          <p:spPr bwMode="auto">
            <a:xfrm>
              <a:off x="6505576" y="3646488"/>
              <a:ext cx="247650" cy="241300"/>
            </a:xfrm>
            <a:custGeom>
              <a:avLst/>
              <a:gdLst>
                <a:gd name="T0" fmla="*/ 97 w 97"/>
                <a:gd name="T1" fmla="*/ 67 h 95"/>
                <a:gd name="T2" fmla="*/ 82 w 97"/>
                <a:gd name="T3" fmla="*/ 94 h 95"/>
                <a:gd name="T4" fmla="*/ 0 w 97"/>
                <a:gd name="T5" fmla="*/ 93 h 95"/>
                <a:gd name="T6" fmla="*/ 58 w 97"/>
                <a:gd name="T7" fmla="*/ 0 h 95"/>
                <a:gd name="T8" fmla="*/ 97 w 97"/>
                <a:gd name="T9" fmla="*/ 6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5">
                  <a:moveTo>
                    <a:pt x="97" y="67"/>
                  </a:moveTo>
                  <a:cubicBezTo>
                    <a:pt x="90" y="74"/>
                    <a:pt x="82" y="81"/>
                    <a:pt x="82" y="94"/>
                  </a:cubicBezTo>
                  <a:cubicBezTo>
                    <a:pt x="55" y="94"/>
                    <a:pt x="25" y="95"/>
                    <a:pt x="0" y="93"/>
                  </a:cubicBezTo>
                  <a:cubicBezTo>
                    <a:pt x="5" y="48"/>
                    <a:pt x="25" y="18"/>
                    <a:pt x="58" y="0"/>
                  </a:cubicBezTo>
                  <a:cubicBezTo>
                    <a:pt x="74" y="19"/>
                    <a:pt x="83" y="45"/>
                    <a:pt x="97" y="6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6" name="Freeform 26"/>
            <p:cNvSpPr>
              <a:spLocks/>
            </p:cNvSpPr>
            <p:nvPr/>
          </p:nvSpPr>
          <p:spPr bwMode="auto">
            <a:xfrm>
              <a:off x="6708776" y="3808413"/>
              <a:ext cx="171450" cy="161925"/>
            </a:xfrm>
            <a:custGeom>
              <a:avLst/>
              <a:gdLst>
                <a:gd name="T0" fmla="*/ 29 w 67"/>
                <a:gd name="T1" fmla="*/ 4 h 63"/>
                <a:gd name="T2" fmla="*/ 60 w 67"/>
                <a:gd name="T3" fmla="*/ 40 h 63"/>
                <a:gd name="T4" fmla="*/ 10 w 67"/>
                <a:gd name="T5" fmla="*/ 42 h 63"/>
                <a:gd name="T6" fmla="*/ 29 w 67"/>
                <a:gd name="T7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63">
                  <a:moveTo>
                    <a:pt x="29" y="4"/>
                  </a:moveTo>
                  <a:cubicBezTo>
                    <a:pt x="52" y="0"/>
                    <a:pt x="67" y="21"/>
                    <a:pt x="60" y="40"/>
                  </a:cubicBezTo>
                  <a:cubicBezTo>
                    <a:pt x="51" y="63"/>
                    <a:pt x="19" y="60"/>
                    <a:pt x="10" y="42"/>
                  </a:cubicBezTo>
                  <a:cubicBezTo>
                    <a:pt x="0" y="24"/>
                    <a:pt x="13" y="7"/>
                    <a:pt x="29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7" name="Freeform 27"/>
            <p:cNvSpPr>
              <a:spLocks/>
            </p:cNvSpPr>
            <p:nvPr/>
          </p:nvSpPr>
          <p:spPr bwMode="auto">
            <a:xfrm>
              <a:off x="6665913" y="3957638"/>
              <a:ext cx="268288" cy="212725"/>
            </a:xfrm>
            <a:custGeom>
              <a:avLst/>
              <a:gdLst>
                <a:gd name="T0" fmla="*/ 69 w 105"/>
                <a:gd name="T1" fmla="*/ 0 h 84"/>
                <a:gd name="T2" fmla="*/ 105 w 105"/>
                <a:gd name="T3" fmla="*/ 67 h 84"/>
                <a:gd name="T4" fmla="*/ 0 w 105"/>
                <a:gd name="T5" fmla="*/ 66 h 84"/>
                <a:gd name="T6" fmla="*/ 35 w 105"/>
                <a:gd name="T7" fmla="*/ 0 h 84"/>
                <a:gd name="T8" fmla="*/ 69 w 105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4">
                  <a:moveTo>
                    <a:pt x="69" y="0"/>
                  </a:moveTo>
                  <a:cubicBezTo>
                    <a:pt x="80" y="23"/>
                    <a:pt x="94" y="43"/>
                    <a:pt x="105" y="67"/>
                  </a:cubicBezTo>
                  <a:cubicBezTo>
                    <a:pt x="80" y="82"/>
                    <a:pt x="23" y="84"/>
                    <a:pt x="0" y="66"/>
                  </a:cubicBezTo>
                  <a:cubicBezTo>
                    <a:pt x="11" y="43"/>
                    <a:pt x="24" y="22"/>
                    <a:pt x="35" y="0"/>
                  </a:cubicBezTo>
                  <a:cubicBezTo>
                    <a:pt x="44" y="6"/>
                    <a:pt x="59" y="4"/>
                    <a:pt x="69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78" name="Freeform 28"/>
            <p:cNvSpPr>
              <a:spLocks noEditPoints="1"/>
            </p:cNvSpPr>
            <p:nvPr/>
          </p:nvSpPr>
          <p:spPr bwMode="auto">
            <a:xfrm>
              <a:off x="6457951" y="3533776"/>
              <a:ext cx="684213" cy="741363"/>
            </a:xfrm>
            <a:custGeom>
              <a:avLst/>
              <a:gdLst>
                <a:gd name="T0" fmla="*/ 125 w 269"/>
                <a:gd name="T1" fmla="*/ 7 h 291"/>
                <a:gd name="T2" fmla="*/ 263 w 269"/>
                <a:gd name="T3" fmla="*/ 147 h 291"/>
                <a:gd name="T4" fmla="*/ 126 w 269"/>
                <a:gd name="T5" fmla="*/ 266 h 291"/>
                <a:gd name="T6" fmla="*/ 3 w 269"/>
                <a:gd name="T7" fmla="*/ 148 h 291"/>
                <a:gd name="T8" fmla="*/ 23 w 269"/>
                <a:gd name="T9" fmla="*/ 65 h 291"/>
                <a:gd name="T10" fmla="*/ 125 w 269"/>
                <a:gd name="T11" fmla="*/ 7 h 291"/>
                <a:gd name="T12" fmla="*/ 15 w 269"/>
                <a:gd name="T13" fmla="*/ 110 h 291"/>
                <a:gd name="T14" fmla="*/ 54 w 269"/>
                <a:gd name="T15" fmla="*/ 226 h 291"/>
                <a:gd name="T16" fmla="*/ 257 w 269"/>
                <a:gd name="T17" fmla="*/ 145 h 291"/>
                <a:gd name="T18" fmla="*/ 128 w 269"/>
                <a:gd name="T19" fmla="*/ 14 h 291"/>
                <a:gd name="T20" fmla="*/ 15 w 269"/>
                <a:gd name="T21" fmla="*/ 11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" h="291">
                  <a:moveTo>
                    <a:pt x="125" y="7"/>
                  </a:moveTo>
                  <a:cubicBezTo>
                    <a:pt x="203" y="0"/>
                    <a:pt x="269" y="64"/>
                    <a:pt x="263" y="147"/>
                  </a:cubicBezTo>
                  <a:cubicBezTo>
                    <a:pt x="258" y="217"/>
                    <a:pt x="199" y="269"/>
                    <a:pt x="126" y="266"/>
                  </a:cubicBezTo>
                  <a:cubicBezTo>
                    <a:pt x="60" y="262"/>
                    <a:pt x="8" y="212"/>
                    <a:pt x="3" y="148"/>
                  </a:cubicBezTo>
                  <a:cubicBezTo>
                    <a:pt x="0" y="120"/>
                    <a:pt x="9" y="86"/>
                    <a:pt x="23" y="65"/>
                  </a:cubicBezTo>
                  <a:cubicBezTo>
                    <a:pt x="41" y="38"/>
                    <a:pt x="76" y="11"/>
                    <a:pt x="125" y="7"/>
                  </a:cubicBezTo>
                  <a:close/>
                  <a:moveTo>
                    <a:pt x="15" y="110"/>
                  </a:moveTo>
                  <a:cubicBezTo>
                    <a:pt x="5" y="161"/>
                    <a:pt x="28" y="204"/>
                    <a:pt x="54" y="226"/>
                  </a:cubicBezTo>
                  <a:cubicBezTo>
                    <a:pt x="127" y="291"/>
                    <a:pt x="250" y="246"/>
                    <a:pt x="257" y="145"/>
                  </a:cubicBezTo>
                  <a:cubicBezTo>
                    <a:pt x="263" y="66"/>
                    <a:pt x="201" y="9"/>
                    <a:pt x="128" y="14"/>
                  </a:cubicBezTo>
                  <a:cubicBezTo>
                    <a:pt x="68" y="18"/>
                    <a:pt x="27" y="55"/>
                    <a:pt x="15" y="1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4133417" y="2626025"/>
            <a:ext cx="301433" cy="332940"/>
            <a:chOff x="1033008" y="1174975"/>
            <a:chExt cx="561975" cy="620713"/>
          </a:xfrm>
        </p:grpSpPr>
        <p:sp>
          <p:nvSpPr>
            <p:cNvPr id="380" name="Freeform 6"/>
            <p:cNvSpPr>
              <a:spLocks noEditPoints="1"/>
            </p:cNvSpPr>
            <p:nvPr/>
          </p:nvSpPr>
          <p:spPr bwMode="auto">
            <a:xfrm>
              <a:off x="1366383" y="1568675"/>
              <a:ext cx="209550" cy="209550"/>
            </a:xfrm>
            <a:custGeom>
              <a:avLst/>
              <a:gdLst>
                <a:gd name="T0" fmla="*/ 63 w 98"/>
                <a:gd name="T1" fmla="*/ 2 h 98"/>
                <a:gd name="T2" fmla="*/ 49 w 98"/>
                <a:gd name="T3" fmla="*/ 0 h 98"/>
                <a:gd name="T4" fmla="*/ 0 w 98"/>
                <a:gd name="T5" fmla="*/ 49 h 98"/>
                <a:gd name="T6" fmla="*/ 3 w 98"/>
                <a:gd name="T7" fmla="*/ 65 h 98"/>
                <a:gd name="T8" fmla="*/ 49 w 98"/>
                <a:gd name="T9" fmla="*/ 98 h 98"/>
                <a:gd name="T10" fmla="*/ 98 w 98"/>
                <a:gd name="T11" fmla="*/ 49 h 98"/>
                <a:gd name="T12" fmla="*/ 63 w 98"/>
                <a:gd name="T13" fmla="*/ 2 h 98"/>
                <a:gd name="T14" fmla="*/ 73 w 98"/>
                <a:gd name="T15" fmla="*/ 55 h 98"/>
                <a:gd name="T16" fmla="*/ 56 w 98"/>
                <a:gd name="T17" fmla="*/ 55 h 98"/>
                <a:gd name="T18" fmla="*/ 56 w 98"/>
                <a:gd name="T19" fmla="*/ 65 h 98"/>
                <a:gd name="T20" fmla="*/ 56 w 98"/>
                <a:gd name="T21" fmla="*/ 86 h 98"/>
                <a:gd name="T22" fmla="*/ 42 w 98"/>
                <a:gd name="T23" fmla="*/ 86 h 98"/>
                <a:gd name="T24" fmla="*/ 42 w 98"/>
                <a:gd name="T25" fmla="*/ 65 h 98"/>
                <a:gd name="T26" fmla="*/ 42 w 98"/>
                <a:gd name="T27" fmla="*/ 55 h 98"/>
                <a:gd name="T28" fmla="*/ 13 w 98"/>
                <a:gd name="T29" fmla="*/ 55 h 98"/>
                <a:gd name="T30" fmla="*/ 13 w 98"/>
                <a:gd name="T31" fmla="*/ 42 h 98"/>
                <a:gd name="T32" fmla="*/ 42 w 98"/>
                <a:gd name="T33" fmla="*/ 42 h 98"/>
                <a:gd name="T34" fmla="*/ 42 w 98"/>
                <a:gd name="T35" fmla="*/ 11 h 98"/>
                <a:gd name="T36" fmla="*/ 56 w 98"/>
                <a:gd name="T37" fmla="*/ 11 h 98"/>
                <a:gd name="T38" fmla="*/ 56 w 98"/>
                <a:gd name="T39" fmla="*/ 42 h 98"/>
                <a:gd name="T40" fmla="*/ 71 w 98"/>
                <a:gd name="T41" fmla="*/ 42 h 98"/>
                <a:gd name="T42" fmla="*/ 85 w 98"/>
                <a:gd name="T43" fmla="*/ 42 h 98"/>
                <a:gd name="T44" fmla="*/ 85 w 98"/>
                <a:gd name="T45" fmla="*/ 55 h 98"/>
                <a:gd name="T46" fmla="*/ 73 w 98"/>
                <a:gd name="T47" fmla="*/ 5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98">
                  <a:moveTo>
                    <a:pt x="63" y="2"/>
                  </a:moveTo>
                  <a:cubicBezTo>
                    <a:pt x="59" y="0"/>
                    <a:pt x="54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55"/>
                    <a:pt x="1" y="60"/>
                    <a:pt x="3" y="65"/>
                  </a:cubicBezTo>
                  <a:cubicBezTo>
                    <a:pt x="10" y="84"/>
                    <a:pt x="28" y="98"/>
                    <a:pt x="49" y="98"/>
                  </a:cubicBezTo>
                  <a:cubicBezTo>
                    <a:pt x="76" y="98"/>
                    <a:pt x="98" y="76"/>
                    <a:pt x="98" y="49"/>
                  </a:cubicBezTo>
                  <a:cubicBezTo>
                    <a:pt x="98" y="27"/>
                    <a:pt x="83" y="8"/>
                    <a:pt x="63" y="2"/>
                  </a:cubicBezTo>
                  <a:close/>
                  <a:moveTo>
                    <a:pt x="73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55"/>
                    <a:pt x="85" y="55"/>
                    <a:pt x="85" y="55"/>
                  </a:cubicBezTo>
                  <a:lnTo>
                    <a:pt x="73" y="55"/>
                  </a:ln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1" name="Freeform 7"/>
            <p:cNvSpPr>
              <a:spLocks noEditPoints="1"/>
            </p:cNvSpPr>
            <p:nvPr/>
          </p:nvSpPr>
          <p:spPr bwMode="auto">
            <a:xfrm>
              <a:off x="1033008" y="1174975"/>
              <a:ext cx="561975" cy="620713"/>
            </a:xfrm>
            <a:custGeom>
              <a:avLst/>
              <a:gdLst>
                <a:gd name="T0" fmla="*/ 218 w 263"/>
                <a:gd name="T1" fmla="*/ 176 h 290"/>
                <a:gd name="T2" fmla="*/ 196 w 263"/>
                <a:gd name="T3" fmla="*/ 61 h 290"/>
                <a:gd name="T4" fmla="*/ 170 w 263"/>
                <a:gd name="T5" fmla="*/ 61 h 290"/>
                <a:gd name="T6" fmla="*/ 170 w 263"/>
                <a:gd name="T7" fmla="*/ 0 h 290"/>
                <a:gd name="T8" fmla="*/ 64 w 263"/>
                <a:gd name="T9" fmla="*/ 0 h 290"/>
                <a:gd name="T10" fmla="*/ 64 w 263"/>
                <a:gd name="T11" fmla="*/ 61 h 290"/>
                <a:gd name="T12" fmla="*/ 37 w 263"/>
                <a:gd name="T13" fmla="*/ 62 h 290"/>
                <a:gd name="T14" fmla="*/ 0 w 263"/>
                <a:gd name="T15" fmla="*/ 250 h 290"/>
                <a:gd name="T16" fmla="*/ 150 w 263"/>
                <a:gd name="T17" fmla="*/ 250 h 290"/>
                <a:gd name="T18" fmla="*/ 205 w 263"/>
                <a:gd name="T19" fmla="*/ 290 h 290"/>
                <a:gd name="T20" fmla="*/ 263 w 263"/>
                <a:gd name="T21" fmla="*/ 233 h 290"/>
                <a:gd name="T22" fmla="*/ 218 w 263"/>
                <a:gd name="T23" fmla="*/ 176 h 290"/>
                <a:gd name="T24" fmla="*/ 78 w 263"/>
                <a:gd name="T25" fmla="*/ 17 h 290"/>
                <a:gd name="T26" fmla="*/ 154 w 263"/>
                <a:gd name="T27" fmla="*/ 17 h 290"/>
                <a:gd name="T28" fmla="*/ 154 w 263"/>
                <a:gd name="T29" fmla="*/ 61 h 290"/>
                <a:gd name="T30" fmla="*/ 78 w 263"/>
                <a:gd name="T31" fmla="*/ 61 h 290"/>
                <a:gd name="T32" fmla="*/ 78 w 263"/>
                <a:gd name="T33" fmla="*/ 17 h 290"/>
                <a:gd name="T34" fmla="*/ 205 w 263"/>
                <a:gd name="T35" fmla="*/ 286 h 290"/>
                <a:gd name="T36" fmla="*/ 155 w 263"/>
                <a:gd name="T37" fmla="*/ 249 h 290"/>
                <a:gd name="T38" fmla="*/ 152 w 263"/>
                <a:gd name="T39" fmla="*/ 233 h 290"/>
                <a:gd name="T40" fmla="*/ 205 w 263"/>
                <a:gd name="T41" fmla="*/ 179 h 290"/>
                <a:gd name="T42" fmla="*/ 219 w 263"/>
                <a:gd name="T43" fmla="*/ 181 h 290"/>
                <a:gd name="T44" fmla="*/ 258 w 263"/>
                <a:gd name="T45" fmla="*/ 233 h 290"/>
                <a:gd name="T46" fmla="*/ 205 w 263"/>
                <a:gd name="T47" fmla="*/ 28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3" h="290">
                  <a:moveTo>
                    <a:pt x="218" y="176"/>
                  </a:moveTo>
                  <a:cubicBezTo>
                    <a:pt x="196" y="61"/>
                    <a:pt x="196" y="61"/>
                    <a:pt x="196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50" y="250"/>
                    <a:pt x="150" y="250"/>
                    <a:pt x="150" y="250"/>
                  </a:cubicBezTo>
                  <a:cubicBezTo>
                    <a:pt x="157" y="273"/>
                    <a:pt x="179" y="290"/>
                    <a:pt x="205" y="290"/>
                  </a:cubicBezTo>
                  <a:cubicBezTo>
                    <a:pt x="237" y="290"/>
                    <a:pt x="263" y="264"/>
                    <a:pt x="263" y="233"/>
                  </a:cubicBezTo>
                  <a:cubicBezTo>
                    <a:pt x="263" y="205"/>
                    <a:pt x="243" y="182"/>
                    <a:pt x="218" y="176"/>
                  </a:cubicBezTo>
                  <a:close/>
                  <a:moveTo>
                    <a:pt x="78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78" y="61"/>
                    <a:pt x="78" y="61"/>
                    <a:pt x="78" y="61"/>
                  </a:cubicBezTo>
                  <a:lnTo>
                    <a:pt x="78" y="17"/>
                  </a:lnTo>
                  <a:close/>
                  <a:moveTo>
                    <a:pt x="205" y="286"/>
                  </a:moveTo>
                  <a:cubicBezTo>
                    <a:pt x="182" y="286"/>
                    <a:pt x="162" y="271"/>
                    <a:pt x="155" y="249"/>
                  </a:cubicBezTo>
                  <a:cubicBezTo>
                    <a:pt x="153" y="244"/>
                    <a:pt x="152" y="239"/>
                    <a:pt x="152" y="233"/>
                  </a:cubicBezTo>
                  <a:cubicBezTo>
                    <a:pt x="152" y="203"/>
                    <a:pt x="176" y="179"/>
                    <a:pt x="205" y="179"/>
                  </a:cubicBezTo>
                  <a:cubicBezTo>
                    <a:pt x="210" y="179"/>
                    <a:pt x="214" y="180"/>
                    <a:pt x="219" y="181"/>
                  </a:cubicBezTo>
                  <a:cubicBezTo>
                    <a:pt x="241" y="187"/>
                    <a:pt x="258" y="208"/>
                    <a:pt x="258" y="233"/>
                  </a:cubicBezTo>
                  <a:cubicBezTo>
                    <a:pt x="258" y="262"/>
                    <a:pt x="235" y="286"/>
                    <a:pt x="205" y="286"/>
                  </a:cubicBezTo>
                  <a:close/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5696999" y="5170076"/>
            <a:ext cx="463024" cy="399517"/>
            <a:chOff x="6297613" y="3697288"/>
            <a:chExt cx="636588" cy="549275"/>
          </a:xfrm>
        </p:grpSpPr>
        <p:sp>
          <p:nvSpPr>
            <p:cNvPr id="383" name="Freeform 98"/>
            <p:cNvSpPr>
              <a:spLocks/>
            </p:cNvSpPr>
            <p:nvPr/>
          </p:nvSpPr>
          <p:spPr bwMode="auto">
            <a:xfrm>
              <a:off x="6530975" y="3794126"/>
              <a:ext cx="146050" cy="376238"/>
            </a:xfrm>
            <a:custGeom>
              <a:avLst/>
              <a:gdLst>
                <a:gd name="T0" fmla="*/ 0 w 54"/>
                <a:gd name="T1" fmla="*/ 79 h 138"/>
                <a:gd name="T2" fmla="*/ 34 w 54"/>
                <a:gd name="T3" fmla="*/ 62 h 138"/>
                <a:gd name="T4" fmla="*/ 25 w 54"/>
                <a:gd name="T5" fmla="*/ 114 h 138"/>
                <a:gd name="T6" fmla="*/ 19 w 54"/>
                <a:gd name="T7" fmla="*/ 107 h 138"/>
                <a:gd name="T8" fmla="*/ 25 w 54"/>
                <a:gd name="T9" fmla="*/ 138 h 138"/>
                <a:gd name="T10" fmla="*/ 41 w 54"/>
                <a:gd name="T11" fmla="*/ 111 h 138"/>
                <a:gd name="T12" fmla="*/ 34 w 54"/>
                <a:gd name="T13" fmla="*/ 115 h 138"/>
                <a:gd name="T14" fmla="*/ 54 w 54"/>
                <a:gd name="T15" fmla="*/ 41 h 138"/>
                <a:gd name="T16" fmla="*/ 17 w 54"/>
                <a:gd name="T17" fmla="*/ 61 h 138"/>
                <a:gd name="T18" fmla="*/ 43 w 54"/>
                <a:gd name="T19" fmla="*/ 0 h 138"/>
                <a:gd name="T20" fmla="*/ 22 w 54"/>
                <a:gd name="T21" fmla="*/ 0 h 138"/>
                <a:gd name="T22" fmla="*/ 0 w 54"/>
                <a:gd name="T23" fmla="*/ 7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138">
                  <a:moveTo>
                    <a:pt x="0" y="79"/>
                  </a:moveTo>
                  <a:cubicBezTo>
                    <a:pt x="12" y="74"/>
                    <a:pt x="20" y="66"/>
                    <a:pt x="34" y="62"/>
                  </a:cubicBezTo>
                  <a:cubicBezTo>
                    <a:pt x="30" y="78"/>
                    <a:pt x="30" y="98"/>
                    <a:pt x="25" y="114"/>
                  </a:cubicBezTo>
                  <a:cubicBezTo>
                    <a:pt x="22" y="112"/>
                    <a:pt x="22" y="108"/>
                    <a:pt x="19" y="107"/>
                  </a:cubicBezTo>
                  <a:cubicBezTo>
                    <a:pt x="21" y="117"/>
                    <a:pt x="21" y="130"/>
                    <a:pt x="25" y="138"/>
                  </a:cubicBezTo>
                  <a:cubicBezTo>
                    <a:pt x="30" y="129"/>
                    <a:pt x="40" y="120"/>
                    <a:pt x="41" y="111"/>
                  </a:cubicBezTo>
                  <a:cubicBezTo>
                    <a:pt x="40" y="114"/>
                    <a:pt x="34" y="117"/>
                    <a:pt x="34" y="115"/>
                  </a:cubicBezTo>
                  <a:cubicBezTo>
                    <a:pt x="41" y="91"/>
                    <a:pt x="47" y="66"/>
                    <a:pt x="54" y="41"/>
                  </a:cubicBezTo>
                  <a:cubicBezTo>
                    <a:pt x="41" y="47"/>
                    <a:pt x="31" y="56"/>
                    <a:pt x="17" y="61"/>
                  </a:cubicBezTo>
                  <a:cubicBezTo>
                    <a:pt x="25" y="40"/>
                    <a:pt x="36" y="22"/>
                    <a:pt x="43" y="0"/>
                  </a:cubicBezTo>
                  <a:cubicBezTo>
                    <a:pt x="36" y="0"/>
                    <a:pt x="29" y="0"/>
                    <a:pt x="22" y="0"/>
                  </a:cubicBezTo>
                  <a:cubicBezTo>
                    <a:pt x="15" y="27"/>
                    <a:pt x="6" y="52"/>
                    <a:pt x="0" y="79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4" name="Freeform 100"/>
            <p:cNvSpPr>
              <a:spLocks noEditPoints="1"/>
            </p:cNvSpPr>
            <p:nvPr/>
          </p:nvSpPr>
          <p:spPr bwMode="auto">
            <a:xfrm>
              <a:off x="6297613" y="3697288"/>
              <a:ext cx="636588" cy="549275"/>
            </a:xfrm>
            <a:custGeom>
              <a:avLst/>
              <a:gdLst>
                <a:gd name="T0" fmla="*/ 117 w 233"/>
                <a:gd name="T1" fmla="*/ 20 h 201"/>
                <a:gd name="T2" fmla="*/ 132 w 233"/>
                <a:gd name="T3" fmla="*/ 28 h 201"/>
                <a:gd name="T4" fmla="*/ 133 w 233"/>
                <a:gd name="T5" fmla="*/ 30 h 201"/>
                <a:gd name="T6" fmla="*/ 133 w 233"/>
                <a:gd name="T7" fmla="*/ 30 h 201"/>
                <a:gd name="T8" fmla="*/ 133 w 233"/>
                <a:gd name="T9" fmla="*/ 30 h 201"/>
                <a:gd name="T10" fmla="*/ 132 w 233"/>
                <a:gd name="T11" fmla="*/ 30 h 201"/>
                <a:gd name="T12" fmla="*/ 208 w 233"/>
                <a:gd name="T13" fmla="*/ 149 h 201"/>
                <a:gd name="T14" fmla="*/ 212 w 233"/>
                <a:gd name="T15" fmla="*/ 162 h 201"/>
                <a:gd name="T16" fmla="*/ 194 w 233"/>
                <a:gd name="T17" fmla="*/ 180 h 201"/>
                <a:gd name="T18" fmla="*/ 39 w 233"/>
                <a:gd name="T19" fmla="*/ 180 h 201"/>
                <a:gd name="T20" fmla="*/ 21 w 233"/>
                <a:gd name="T21" fmla="*/ 162 h 201"/>
                <a:gd name="T22" fmla="*/ 23 w 233"/>
                <a:gd name="T23" fmla="*/ 153 h 201"/>
                <a:gd name="T24" fmla="*/ 24 w 233"/>
                <a:gd name="T25" fmla="*/ 151 h 201"/>
                <a:gd name="T26" fmla="*/ 25 w 233"/>
                <a:gd name="T27" fmla="*/ 150 h 201"/>
                <a:gd name="T28" fmla="*/ 28 w 233"/>
                <a:gd name="T29" fmla="*/ 146 h 201"/>
                <a:gd name="T30" fmla="*/ 101 w 233"/>
                <a:gd name="T31" fmla="*/ 30 h 201"/>
                <a:gd name="T32" fmla="*/ 102 w 233"/>
                <a:gd name="T33" fmla="*/ 28 h 201"/>
                <a:gd name="T34" fmla="*/ 117 w 233"/>
                <a:gd name="T35" fmla="*/ 20 h 201"/>
                <a:gd name="T36" fmla="*/ 117 w 233"/>
                <a:gd name="T37" fmla="*/ 0 h 201"/>
                <a:gd name="T38" fmla="*/ 85 w 233"/>
                <a:gd name="T39" fmla="*/ 16 h 201"/>
                <a:gd name="T40" fmla="*/ 83 w 233"/>
                <a:gd name="T41" fmla="*/ 19 h 201"/>
                <a:gd name="T42" fmla="*/ 10 w 233"/>
                <a:gd name="T43" fmla="*/ 135 h 201"/>
                <a:gd name="T44" fmla="*/ 8 w 233"/>
                <a:gd name="T45" fmla="*/ 139 h 201"/>
                <a:gd name="T46" fmla="*/ 7 w 233"/>
                <a:gd name="T47" fmla="*/ 140 h 201"/>
                <a:gd name="T48" fmla="*/ 7 w 233"/>
                <a:gd name="T49" fmla="*/ 140 h 201"/>
                <a:gd name="T50" fmla="*/ 6 w 233"/>
                <a:gd name="T51" fmla="*/ 141 h 201"/>
                <a:gd name="T52" fmla="*/ 0 w 233"/>
                <a:gd name="T53" fmla="*/ 162 h 201"/>
                <a:gd name="T54" fmla="*/ 39 w 233"/>
                <a:gd name="T55" fmla="*/ 201 h 201"/>
                <a:gd name="T56" fmla="*/ 194 w 233"/>
                <a:gd name="T57" fmla="*/ 201 h 201"/>
                <a:gd name="T58" fmla="*/ 233 w 233"/>
                <a:gd name="T59" fmla="*/ 162 h 201"/>
                <a:gd name="T60" fmla="*/ 225 w 233"/>
                <a:gd name="T61" fmla="*/ 138 h 201"/>
                <a:gd name="T62" fmla="*/ 150 w 233"/>
                <a:gd name="T63" fmla="*/ 18 h 201"/>
                <a:gd name="T64" fmla="*/ 150 w 233"/>
                <a:gd name="T65" fmla="*/ 18 h 201"/>
                <a:gd name="T66" fmla="*/ 149 w 233"/>
                <a:gd name="T67" fmla="*/ 17 h 201"/>
                <a:gd name="T68" fmla="*/ 117 w 233"/>
                <a:gd name="T6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01">
                  <a:moveTo>
                    <a:pt x="117" y="20"/>
                  </a:moveTo>
                  <a:cubicBezTo>
                    <a:pt x="123" y="20"/>
                    <a:pt x="128" y="24"/>
                    <a:pt x="132" y="28"/>
                  </a:cubicBezTo>
                  <a:cubicBezTo>
                    <a:pt x="132" y="29"/>
                    <a:pt x="132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3" y="30"/>
                    <a:pt x="133" y="30"/>
                    <a:pt x="132" y="30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12" y="156"/>
                    <a:pt x="212" y="162"/>
                  </a:cubicBezTo>
                  <a:cubicBezTo>
                    <a:pt x="212" y="172"/>
                    <a:pt x="204" y="180"/>
                    <a:pt x="194" y="180"/>
                  </a:cubicBezTo>
                  <a:cubicBezTo>
                    <a:pt x="39" y="180"/>
                    <a:pt x="39" y="180"/>
                    <a:pt x="39" y="180"/>
                  </a:cubicBezTo>
                  <a:cubicBezTo>
                    <a:pt x="29" y="180"/>
                    <a:pt x="21" y="172"/>
                    <a:pt x="21" y="162"/>
                  </a:cubicBezTo>
                  <a:cubicBezTo>
                    <a:pt x="21" y="156"/>
                    <a:pt x="23" y="153"/>
                    <a:pt x="23" y="153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29"/>
                    <a:pt x="101" y="29"/>
                    <a:pt x="102" y="28"/>
                  </a:cubicBezTo>
                  <a:cubicBezTo>
                    <a:pt x="105" y="24"/>
                    <a:pt x="110" y="20"/>
                    <a:pt x="117" y="20"/>
                  </a:cubicBezTo>
                  <a:moveTo>
                    <a:pt x="117" y="0"/>
                  </a:moveTo>
                  <a:cubicBezTo>
                    <a:pt x="104" y="0"/>
                    <a:pt x="92" y="6"/>
                    <a:pt x="85" y="16"/>
                  </a:cubicBezTo>
                  <a:cubicBezTo>
                    <a:pt x="84" y="17"/>
                    <a:pt x="83" y="18"/>
                    <a:pt x="83" y="19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7" y="140"/>
                    <a:pt x="6" y="141"/>
                    <a:pt x="6" y="141"/>
                  </a:cubicBezTo>
                  <a:cubicBezTo>
                    <a:pt x="2" y="147"/>
                    <a:pt x="0" y="154"/>
                    <a:pt x="0" y="162"/>
                  </a:cubicBezTo>
                  <a:cubicBezTo>
                    <a:pt x="0" y="183"/>
                    <a:pt x="18" y="201"/>
                    <a:pt x="39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216" y="201"/>
                    <a:pt x="233" y="183"/>
                    <a:pt x="233" y="162"/>
                  </a:cubicBezTo>
                  <a:cubicBezTo>
                    <a:pt x="233" y="151"/>
                    <a:pt x="227" y="141"/>
                    <a:pt x="225" y="13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49" y="17"/>
                    <a:pt x="149" y="17"/>
                  </a:cubicBezTo>
                  <a:cubicBezTo>
                    <a:pt x="142" y="6"/>
                    <a:pt x="130" y="0"/>
                    <a:pt x="117" y="0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6702748" y="4715497"/>
            <a:ext cx="452781" cy="321803"/>
            <a:chOff x="6297613" y="2425701"/>
            <a:chExt cx="636588" cy="452438"/>
          </a:xfrm>
          <a:noFill/>
        </p:grpSpPr>
        <p:sp>
          <p:nvSpPr>
            <p:cNvPr id="386" name="Freeform 61"/>
            <p:cNvSpPr>
              <a:spLocks noEditPoints="1"/>
            </p:cNvSpPr>
            <p:nvPr/>
          </p:nvSpPr>
          <p:spPr bwMode="auto">
            <a:xfrm>
              <a:off x="6297613" y="2466976"/>
              <a:ext cx="636588" cy="411163"/>
            </a:xfrm>
            <a:custGeom>
              <a:avLst/>
              <a:gdLst>
                <a:gd name="T0" fmla="*/ 0 w 233"/>
                <a:gd name="T1" fmla="*/ 0 h 151"/>
                <a:gd name="T2" fmla="*/ 0 w 233"/>
                <a:gd name="T3" fmla="*/ 151 h 151"/>
                <a:gd name="T4" fmla="*/ 233 w 233"/>
                <a:gd name="T5" fmla="*/ 151 h 151"/>
                <a:gd name="T6" fmla="*/ 233 w 233"/>
                <a:gd name="T7" fmla="*/ 0 h 151"/>
                <a:gd name="T8" fmla="*/ 0 w 233"/>
                <a:gd name="T9" fmla="*/ 0 h 151"/>
                <a:gd name="T10" fmla="*/ 63 w 233"/>
                <a:gd name="T11" fmla="*/ 9 h 151"/>
                <a:gd name="T12" fmla="*/ 18 w 233"/>
                <a:gd name="T13" fmla="*/ 9 h 151"/>
                <a:gd name="T14" fmla="*/ 18 w 233"/>
                <a:gd name="T15" fmla="*/ 4 h 151"/>
                <a:gd name="T16" fmla="*/ 63 w 233"/>
                <a:gd name="T17" fmla="*/ 4 h 151"/>
                <a:gd name="T18" fmla="*/ 63 w 233"/>
                <a:gd name="T19" fmla="*/ 9 h 151"/>
                <a:gd name="T20" fmla="*/ 148 w 233"/>
                <a:gd name="T21" fmla="*/ 121 h 151"/>
                <a:gd name="T22" fmla="*/ 103 w 233"/>
                <a:gd name="T23" fmla="*/ 76 h 151"/>
                <a:gd name="T24" fmla="*/ 148 w 233"/>
                <a:gd name="T25" fmla="*/ 31 h 151"/>
                <a:gd name="T26" fmla="*/ 193 w 233"/>
                <a:gd name="T27" fmla="*/ 76 h 151"/>
                <a:gd name="T28" fmla="*/ 148 w 233"/>
                <a:gd name="T29" fmla="*/ 121 h 151"/>
                <a:gd name="T30" fmla="*/ 217 w 233"/>
                <a:gd name="T31" fmla="*/ 44 h 151"/>
                <a:gd name="T32" fmla="*/ 200 w 233"/>
                <a:gd name="T33" fmla="*/ 44 h 151"/>
                <a:gd name="T34" fmla="*/ 200 w 233"/>
                <a:gd name="T35" fmla="*/ 30 h 151"/>
                <a:gd name="T36" fmla="*/ 217 w 233"/>
                <a:gd name="T37" fmla="*/ 30 h 151"/>
                <a:gd name="T38" fmla="*/ 217 w 233"/>
                <a:gd name="T39" fmla="*/ 44 h 151"/>
                <a:gd name="T40" fmla="*/ 217 w 233"/>
                <a:gd name="T41" fmla="*/ 26 h 151"/>
                <a:gd name="T42" fmla="*/ 168 w 233"/>
                <a:gd name="T43" fmla="*/ 26 h 151"/>
                <a:gd name="T44" fmla="*/ 168 w 233"/>
                <a:gd name="T45" fmla="*/ 12 h 151"/>
                <a:gd name="T46" fmla="*/ 217 w 233"/>
                <a:gd name="T47" fmla="*/ 12 h 151"/>
                <a:gd name="T48" fmla="*/ 217 w 233"/>
                <a:gd name="T49" fmla="*/ 2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0"/>
                    <a:pt x="233" y="0"/>
                    <a:pt x="233" y="0"/>
                  </a:cubicBezTo>
                  <a:lnTo>
                    <a:pt x="0" y="0"/>
                  </a:lnTo>
                  <a:close/>
                  <a:moveTo>
                    <a:pt x="63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63" y="4"/>
                    <a:pt x="63" y="4"/>
                    <a:pt x="63" y="4"/>
                  </a:cubicBezTo>
                  <a:lnTo>
                    <a:pt x="63" y="9"/>
                  </a:lnTo>
                  <a:close/>
                  <a:moveTo>
                    <a:pt x="148" y="121"/>
                  </a:moveTo>
                  <a:cubicBezTo>
                    <a:pt x="123" y="121"/>
                    <a:pt x="103" y="101"/>
                    <a:pt x="103" y="76"/>
                  </a:cubicBezTo>
                  <a:cubicBezTo>
                    <a:pt x="103" y="51"/>
                    <a:pt x="123" y="31"/>
                    <a:pt x="148" y="31"/>
                  </a:cubicBezTo>
                  <a:cubicBezTo>
                    <a:pt x="173" y="31"/>
                    <a:pt x="193" y="51"/>
                    <a:pt x="193" y="76"/>
                  </a:cubicBezTo>
                  <a:cubicBezTo>
                    <a:pt x="193" y="101"/>
                    <a:pt x="173" y="121"/>
                    <a:pt x="148" y="121"/>
                  </a:cubicBezTo>
                  <a:close/>
                  <a:moveTo>
                    <a:pt x="217" y="44"/>
                  </a:moveTo>
                  <a:cubicBezTo>
                    <a:pt x="200" y="44"/>
                    <a:pt x="200" y="44"/>
                    <a:pt x="200" y="44"/>
                  </a:cubicBezTo>
                  <a:cubicBezTo>
                    <a:pt x="200" y="30"/>
                    <a:pt x="200" y="30"/>
                    <a:pt x="200" y="30"/>
                  </a:cubicBezTo>
                  <a:cubicBezTo>
                    <a:pt x="217" y="30"/>
                    <a:pt x="217" y="30"/>
                    <a:pt x="217" y="30"/>
                  </a:cubicBezTo>
                  <a:lnTo>
                    <a:pt x="217" y="44"/>
                  </a:lnTo>
                  <a:close/>
                  <a:moveTo>
                    <a:pt x="217" y="26"/>
                  </a:moveTo>
                  <a:cubicBezTo>
                    <a:pt x="168" y="26"/>
                    <a:pt x="168" y="26"/>
                    <a:pt x="168" y="26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217" y="12"/>
                    <a:pt x="217" y="12"/>
                    <a:pt x="217" y="12"/>
                  </a:cubicBezTo>
                  <a:lnTo>
                    <a:pt x="217" y="26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7" name="Rectangle 62"/>
            <p:cNvSpPr>
              <a:spLocks noChangeArrowheads="1"/>
            </p:cNvSpPr>
            <p:nvPr/>
          </p:nvSpPr>
          <p:spPr bwMode="auto">
            <a:xfrm>
              <a:off x="6346825" y="2425701"/>
              <a:ext cx="123825" cy="34925"/>
            </a:xfrm>
            <a:prstGeom prst="rect">
              <a:avLst/>
            </a:pr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88" name="Freeform 63"/>
            <p:cNvSpPr>
              <a:spLocks noEditPoints="1"/>
            </p:cNvSpPr>
            <p:nvPr/>
          </p:nvSpPr>
          <p:spPr bwMode="auto">
            <a:xfrm>
              <a:off x="6618288" y="2589213"/>
              <a:ext cx="168275" cy="169863"/>
            </a:xfrm>
            <a:custGeom>
              <a:avLst/>
              <a:gdLst>
                <a:gd name="T0" fmla="*/ 31 w 62"/>
                <a:gd name="T1" fmla="*/ 0 h 62"/>
                <a:gd name="T2" fmla="*/ 0 w 62"/>
                <a:gd name="T3" fmla="*/ 31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31 w 62"/>
                <a:gd name="T11" fmla="*/ 51 h 62"/>
                <a:gd name="T12" fmla="*/ 11 w 62"/>
                <a:gd name="T13" fmla="*/ 31 h 62"/>
                <a:gd name="T14" fmla="*/ 31 w 62"/>
                <a:gd name="T15" fmla="*/ 11 h 62"/>
                <a:gd name="T16" fmla="*/ 51 w 62"/>
                <a:gd name="T17" fmla="*/ 31 h 62"/>
                <a:gd name="T18" fmla="*/ 31 w 62"/>
                <a:gd name="T19" fmla="*/ 5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0"/>
                  </a:moveTo>
                  <a:cubicBezTo>
                    <a:pt x="14" y="0"/>
                    <a:pt x="0" y="14"/>
                    <a:pt x="0" y="31"/>
                  </a:cubicBezTo>
                  <a:cubicBezTo>
                    <a:pt x="0" y="48"/>
                    <a:pt x="14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lose/>
                  <a:moveTo>
                    <a:pt x="31" y="51"/>
                  </a:moveTo>
                  <a:cubicBezTo>
                    <a:pt x="20" y="51"/>
                    <a:pt x="11" y="42"/>
                    <a:pt x="11" y="31"/>
                  </a:cubicBezTo>
                  <a:cubicBezTo>
                    <a:pt x="11" y="20"/>
                    <a:pt x="20" y="11"/>
                    <a:pt x="31" y="11"/>
                  </a:cubicBezTo>
                  <a:cubicBezTo>
                    <a:pt x="42" y="11"/>
                    <a:pt x="51" y="20"/>
                    <a:pt x="51" y="31"/>
                  </a:cubicBezTo>
                  <a:cubicBezTo>
                    <a:pt x="51" y="42"/>
                    <a:pt x="42" y="51"/>
                    <a:pt x="31" y="51"/>
                  </a:cubicBez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7196573" y="5099329"/>
            <a:ext cx="337873" cy="371057"/>
            <a:chOff x="5108453" y="1245548"/>
            <a:chExt cx="523837" cy="575285"/>
          </a:xfrm>
          <a:noFill/>
        </p:grpSpPr>
        <p:sp>
          <p:nvSpPr>
            <p:cNvPr id="390" name="Freeform 28"/>
            <p:cNvSpPr>
              <a:spLocks/>
            </p:cNvSpPr>
            <p:nvPr/>
          </p:nvSpPr>
          <p:spPr bwMode="auto">
            <a:xfrm>
              <a:off x="5108453" y="1245548"/>
              <a:ext cx="500452" cy="498893"/>
            </a:xfrm>
            <a:custGeom>
              <a:avLst/>
              <a:gdLst>
                <a:gd name="T0" fmla="*/ 85 w 221"/>
                <a:gd name="T1" fmla="*/ 181 h 220"/>
                <a:gd name="T2" fmla="*/ 36 w 221"/>
                <a:gd name="T3" fmla="*/ 113 h 220"/>
                <a:gd name="T4" fmla="*/ 108 w 221"/>
                <a:gd name="T5" fmla="*/ 41 h 220"/>
                <a:gd name="T6" fmla="*/ 179 w 221"/>
                <a:gd name="T7" fmla="*/ 111 h 220"/>
                <a:gd name="T8" fmla="*/ 219 w 221"/>
                <a:gd name="T9" fmla="*/ 134 h 220"/>
                <a:gd name="T10" fmla="*/ 221 w 221"/>
                <a:gd name="T11" fmla="*/ 111 h 220"/>
                <a:gd name="T12" fmla="*/ 110 w 221"/>
                <a:gd name="T13" fmla="*/ 0 h 220"/>
                <a:gd name="T14" fmla="*/ 0 w 221"/>
                <a:gd name="T15" fmla="*/ 111 h 220"/>
                <a:gd name="T16" fmla="*/ 93 w 221"/>
                <a:gd name="T17" fmla="*/ 220 h 220"/>
                <a:gd name="T18" fmla="*/ 85 w 221"/>
                <a:gd name="T19" fmla="*/ 187 h 220"/>
                <a:gd name="T20" fmla="*/ 85 w 221"/>
                <a:gd name="T21" fmla="*/ 18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220">
                  <a:moveTo>
                    <a:pt x="85" y="181"/>
                  </a:moveTo>
                  <a:cubicBezTo>
                    <a:pt x="57" y="171"/>
                    <a:pt x="36" y="145"/>
                    <a:pt x="36" y="113"/>
                  </a:cubicBezTo>
                  <a:cubicBezTo>
                    <a:pt x="36" y="73"/>
                    <a:pt x="68" y="41"/>
                    <a:pt x="108" y="41"/>
                  </a:cubicBezTo>
                  <a:cubicBezTo>
                    <a:pt x="147" y="41"/>
                    <a:pt x="178" y="72"/>
                    <a:pt x="179" y="111"/>
                  </a:cubicBezTo>
                  <a:cubicBezTo>
                    <a:pt x="195" y="115"/>
                    <a:pt x="208" y="123"/>
                    <a:pt x="219" y="134"/>
                  </a:cubicBezTo>
                  <a:cubicBezTo>
                    <a:pt x="220" y="126"/>
                    <a:pt x="221" y="119"/>
                    <a:pt x="221" y="111"/>
                  </a:cubicBezTo>
                  <a:cubicBezTo>
                    <a:pt x="221" y="50"/>
                    <a:pt x="171" y="0"/>
                    <a:pt x="110" y="0"/>
                  </a:cubicBezTo>
                  <a:cubicBezTo>
                    <a:pt x="49" y="0"/>
                    <a:pt x="0" y="50"/>
                    <a:pt x="0" y="111"/>
                  </a:cubicBezTo>
                  <a:cubicBezTo>
                    <a:pt x="0" y="166"/>
                    <a:pt x="40" y="212"/>
                    <a:pt x="93" y="220"/>
                  </a:cubicBezTo>
                  <a:cubicBezTo>
                    <a:pt x="88" y="210"/>
                    <a:pt x="85" y="199"/>
                    <a:pt x="85" y="187"/>
                  </a:cubicBezTo>
                  <a:cubicBezTo>
                    <a:pt x="85" y="185"/>
                    <a:pt x="85" y="183"/>
                    <a:pt x="85" y="18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91" name="Freeform 29"/>
            <p:cNvSpPr>
              <a:spLocks noEditPoints="1"/>
            </p:cNvSpPr>
            <p:nvPr/>
          </p:nvSpPr>
          <p:spPr bwMode="auto">
            <a:xfrm>
              <a:off x="5334513" y="1524616"/>
              <a:ext cx="297777" cy="296217"/>
            </a:xfrm>
            <a:custGeom>
              <a:avLst/>
              <a:gdLst>
                <a:gd name="T0" fmla="*/ 113 w 131"/>
                <a:gd name="T1" fmla="*/ 20 h 131"/>
                <a:gd name="T2" fmla="*/ 80 w 131"/>
                <a:gd name="T3" fmla="*/ 1 h 131"/>
                <a:gd name="T4" fmla="*/ 66 w 131"/>
                <a:gd name="T5" fmla="*/ 0 h 131"/>
                <a:gd name="T6" fmla="*/ 0 w 131"/>
                <a:gd name="T7" fmla="*/ 60 h 131"/>
                <a:gd name="T8" fmla="*/ 0 w 131"/>
                <a:gd name="T9" fmla="*/ 65 h 131"/>
                <a:gd name="T10" fmla="*/ 7 w 131"/>
                <a:gd name="T11" fmla="*/ 93 h 131"/>
                <a:gd name="T12" fmla="*/ 66 w 131"/>
                <a:gd name="T13" fmla="*/ 131 h 131"/>
                <a:gd name="T14" fmla="*/ 131 w 131"/>
                <a:gd name="T15" fmla="*/ 65 h 131"/>
                <a:gd name="T16" fmla="*/ 113 w 131"/>
                <a:gd name="T17" fmla="*/ 20 h 131"/>
                <a:gd name="T18" fmla="*/ 64 w 131"/>
                <a:gd name="T19" fmla="*/ 109 h 131"/>
                <a:gd name="T20" fmla="*/ 32 w 131"/>
                <a:gd name="T21" fmla="*/ 94 h 131"/>
                <a:gd name="T22" fmla="*/ 22 w 131"/>
                <a:gd name="T23" fmla="*/ 66 h 131"/>
                <a:gd name="T24" fmla="*/ 22 w 131"/>
                <a:gd name="T25" fmla="*/ 63 h 131"/>
                <a:gd name="T26" fmla="*/ 64 w 131"/>
                <a:gd name="T27" fmla="*/ 24 h 131"/>
                <a:gd name="T28" fmla="*/ 75 w 131"/>
                <a:gd name="T29" fmla="*/ 26 h 131"/>
                <a:gd name="T30" fmla="*/ 102 w 131"/>
                <a:gd name="T31" fmla="*/ 48 h 131"/>
                <a:gd name="T32" fmla="*/ 106 w 131"/>
                <a:gd name="T33" fmla="*/ 66 h 131"/>
                <a:gd name="T34" fmla="*/ 64 w 131"/>
                <a:gd name="T35" fmla="*/ 10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1" h="131">
                  <a:moveTo>
                    <a:pt x="113" y="20"/>
                  </a:moveTo>
                  <a:cubicBezTo>
                    <a:pt x="104" y="11"/>
                    <a:pt x="93" y="4"/>
                    <a:pt x="80" y="1"/>
                  </a:cubicBezTo>
                  <a:cubicBezTo>
                    <a:pt x="75" y="0"/>
                    <a:pt x="70" y="0"/>
                    <a:pt x="66" y="0"/>
                  </a:cubicBezTo>
                  <a:cubicBezTo>
                    <a:pt x="31" y="0"/>
                    <a:pt x="3" y="26"/>
                    <a:pt x="0" y="60"/>
                  </a:cubicBezTo>
                  <a:cubicBezTo>
                    <a:pt x="0" y="62"/>
                    <a:pt x="0" y="64"/>
                    <a:pt x="0" y="65"/>
                  </a:cubicBezTo>
                  <a:cubicBezTo>
                    <a:pt x="0" y="75"/>
                    <a:pt x="2" y="85"/>
                    <a:pt x="7" y="93"/>
                  </a:cubicBezTo>
                  <a:cubicBezTo>
                    <a:pt x="17" y="115"/>
                    <a:pt x="40" y="131"/>
                    <a:pt x="66" y="131"/>
                  </a:cubicBezTo>
                  <a:cubicBezTo>
                    <a:pt x="102" y="131"/>
                    <a:pt x="131" y="101"/>
                    <a:pt x="131" y="65"/>
                  </a:cubicBezTo>
                  <a:cubicBezTo>
                    <a:pt x="131" y="48"/>
                    <a:pt x="124" y="32"/>
                    <a:pt x="113" y="20"/>
                  </a:cubicBezTo>
                  <a:close/>
                  <a:moveTo>
                    <a:pt x="64" y="109"/>
                  </a:moveTo>
                  <a:cubicBezTo>
                    <a:pt x="51" y="109"/>
                    <a:pt x="40" y="103"/>
                    <a:pt x="32" y="94"/>
                  </a:cubicBezTo>
                  <a:cubicBezTo>
                    <a:pt x="26" y="87"/>
                    <a:pt x="22" y="77"/>
                    <a:pt x="22" y="66"/>
                  </a:cubicBezTo>
                  <a:cubicBezTo>
                    <a:pt x="22" y="65"/>
                    <a:pt x="22" y="64"/>
                    <a:pt x="22" y="63"/>
                  </a:cubicBezTo>
                  <a:cubicBezTo>
                    <a:pt x="24" y="41"/>
                    <a:pt x="42" y="24"/>
                    <a:pt x="64" y="24"/>
                  </a:cubicBezTo>
                  <a:cubicBezTo>
                    <a:pt x="68" y="24"/>
                    <a:pt x="72" y="25"/>
                    <a:pt x="75" y="26"/>
                  </a:cubicBezTo>
                  <a:cubicBezTo>
                    <a:pt x="87" y="29"/>
                    <a:pt x="97" y="37"/>
                    <a:pt x="102" y="48"/>
                  </a:cubicBezTo>
                  <a:cubicBezTo>
                    <a:pt x="105" y="54"/>
                    <a:pt x="106" y="60"/>
                    <a:pt x="106" y="66"/>
                  </a:cubicBezTo>
                  <a:cubicBezTo>
                    <a:pt x="106" y="90"/>
                    <a:pt x="88" y="109"/>
                    <a:pt x="64" y="109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392" name="组合 391"/>
          <p:cNvGrpSpPr/>
          <p:nvPr/>
        </p:nvGrpSpPr>
        <p:grpSpPr>
          <a:xfrm>
            <a:off x="3274627" y="609819"/>
            <a:ext cx="5638800" cy="5638800"/>
            <a:chOff x="2457450" y="457200"/>
            <a:chExt cx="4229100" cy="4229100"/>
          </a:xfrm>
        </p:grpSpPr>
        <p:sp>
          <p:nvSpPr>
            <p:cNvPr id="393" name="椭圆 392"/>
            <p:cNvSpPr/>
            <p:nvPr/>
          </p:nvSpPr>
          <p:spPr>
            <a:xfrm>
              <a:off x="2457450" y="457200"/>
              <a:ext cx="4229100" cy="4229100"/>
            </a:xfrm>
            <a:prstGeom prst="ellipse">
              <a:avLst/>
            </a:prstGeom>
            <a:noFill/>
            <a:ln w="6350">
              <a:solidFill>
                <a:schemeClr val="tx1">
                  <a:alpha val="57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2768600" y="768350"/>
              <a:ext cx="3606800" cy="3606800"/>
            </a:xfrm>
            <a:prstGeom prst="ellipse">
              <a:avLst/>
            </a:prstGeom>
            <a:noFill/>
            <a:ln w="6350">
              <a:solidFill>
                <a:schemeClr val="tx1">
                  <a:alpha val="4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3384550" y="1384300"/>
              <a:ext cx="2374900" cy="2374900"/>
            </a:xfrm>
            <a:prstGeom prst="ellipse">
              <a:avLst/>
            </a:prstGeom>
            <a:noFill/>
            <a:ln w="6350">
              <a:solidFill>
                <a:schemeClr val="tx1">
                  <a:alpha val="28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2489200" y="17298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2666999" y="1230784"/>
              <a:ext cx="3810002" cy="938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3009899" y="845838"/>
              <a:ext cx="3124200" cy="76989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3543298" y="583583"/>
              <a:ext cx="2057402" cy="50700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3" name="椭圆 532"/>
            <p:cNvSpPr/>
            <p:nvPr/>
          </p:nvSpPr>
          <p:spPr>
            <a:xfrm flipV="1">
              <a:off x="4051298" y="483298"/>
              <a:ext cx="1016002" cy="250372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2489200" y="2402993"/>
              <a:ext cx="4165599" cy="1026523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2692399" y="3037267"/>
              <a:ext cx="3759202" cy="926376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33000">
                    <a:srgbClr val="D8D8D8">
                      <a:alpha val="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22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3213100" y="3787883"/>
              <a:ext cx="2717800" cy="66974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3000">
                    <a:srgbClr val="D8D8D8">
                      <a:alpha val="6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99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4106821" y="4518660"/>
              <a:ext cx="930358" cy="114634"/>
            </a:xfrm>
            <a:prstGeom prst="ellipse">
              <a:avLst/>
            </a:prstGeom>
            <a:noFill/>
            <a:ln w="3175">
              <a:gradFill flip="none" rotWithShape="1">
                <a:gsLst>
                  <a:gs pos="31000">
                    <a:srgbClr val="D8D8D8">
                      <a:alpha val="47000"/>
                    </a:srgbClr>
                  </a:gs>
                  <a:gs pos="0">
                    <a:schemeClr val="tx1"/>
                  </a:gs>
                  <a:gs pos="63000">
                    <a:schemeClr val="bg1">
                      <a:lumMod val="75000"/>
                      <a:alpha val="47000"/>
                    </a:schemeClr>
                  </a:gs>
                  <a:gs pos="100000">
                    <a:schemeClr val="tx1"/>
                  </a:gs>
                </a:gsLst>
                <a:lin ang="0" scaled="1"/>
                <a:tileRect/>
              </a:gradFill>
              <a:prstDash val="solid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8" name="圆角矩形 79"/>
            <p:cNvSpPr/>
            <p:nvPr/>
          </p:nvSpPr>
          <p:spPr>
            <a:xfrm>
              <a:off x="5514501" y="2261202"/>
              <a:ext cx="371950" cy="251764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39" name="组合 538"/>
            <p:cNvGrpSpPr/>
            <p:nvPr/>
          </p:nvGrpSpPr>
          <p:grpSpPr>
            <a:xfrm>
              <a:off x="4138713" y="895351"/>
              <a:ext cx="248844" cy="250178"/>
              <a:chOff x="8310964" y="101601"/>
              <a:chExt cx="369491" cy="371475"/>
            </a:xfrm>
          </p:grpSpPr>
          <p:sp>
            <p:nvSpPr>
              <p:cNvPr id="603" name="圆角矩形 602"/>
              <p:cNvSpPr/>
              <p:nvPr/>
            </p:nvSpPr>
            <p:spPr>
              <a:xfrm>
                <a:off x="8310964" y="101601"/>
                <a:ext cx="369491" cy="368300"/>
              </a:xfrm>
              <a:prstGeom prst="roundRect">
                <a:avLst>
                  <a:gd name="adj" fmla="val 525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04" name="椭圆 603"/>
              <p:cNvSpPr/>
              <p:nvPr/>
            </p:nvSpPr>
            <p:spPr>
              <a:xfrm rot="427386">
                <a:off x="8409852" y="165619"/>
                <a:ext cx="143397" cy="161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05" name="椭圆 112"/>
              <p:cNvSpPr/>
              <p:nvPr/>
            </p:nvSpPr>
            <p:spPr>
              <a:xfrm>
                <a:off x="8360195" y="326657"/>
                <a:ext cx="275386" cy="146419"/>
              </a:xfrm>
              <a:custGeom>
                <a:avLst/>
                <a:gdLst/>
                <a:ahLst/>
                <a:cxnLst/>
                <a:rect l="l" t="t" r="r" b="b"/>
                <a:pathLst>
                  <a:path w="275386" h="146419">
                    <a:moveTo>
                      <a:pt x="204352" y="328"/>
                    </a:moveTo>
                    <a:cubicBezTo>
                      <a:pt x="214388" y="1670"/>
                      <a:pt x="225967" y="7261"/>
                      <a:pt x="239415" y="20391"/>
                    </a:cubicBezTo>
                    <a:cubicBezTo>
                      <a:pt x="262019" y="53367"/>
                      <a:pt x="275062" y="97732"/>
                      <a:pt x="275386" y="146419"/>
                    </a:cubicBezTo>
                    <a:lnTo>
                      <a:pt x="0" y="146419"/>
                    </a:lnTo>
                    <a:cubicBezTo>
                      <a:pt x="343" y="94948"/>
                      <a:pt x="14900" y="48308"/>
                      <a:pt x="38947" y="14251"/>
                    </a:cubicBezTo>
                    <a:cubicBezTo>
                      <a:pt x="72400" y="-1277"/>
                      <a:pt x="79941" y="50235"/>
                      <a:pt x="117055" y="37674"/>
                    </a:cubicBezTo>
                    <a:cubicBezTo>
                      <a:pt x="154758" y="38170"/>
                      <a:pt x="171067" y="-4121"/>
                      <a:pt x="204352" y="32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540" name="组合 539"/>
            <p:cNvGrpSpPr/>
            <p:nvPr/>
          </p:nvGrpSpPr>
          <p:grpSpPr>
            <a:xfrm>
              <a:off x="5553120" y="1323078"/>
              <a:ext cx="325166" cy="325542"/>
              <a:chOff x="7502449" y="842952"/>
              <a:chExt cx="437654" cy="438161"/>
            </a:xfrm>
          </p:grpSpPr>
          <p:sp>
            <p:nvSpPr>
              <p:cNvPr id="597" name="椭圆 596"/>
              <p:cNvSpPr/>
              <p:nvPr/>
            </p:nvSpPr>
            <p:spPr>
              <a:xfrm>
                <a:off x="7502449" y="843458"/>
                <a:ext cx="437654" cy="437654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8" name="任意多边形 597"/>
              <p:cNvSpPr/>
              <p:nvPr/>
            </p:nvSpPr>
            <p:spPr>
              <a:xfrm>
                <a:off x="7583506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9" name="任意多边形 598"/>
              <p:cNvSpPr/>
              <p:nvPr/>
            </p:nvSpPr>
            <p:spPr>
              <a:xfrm flipH="1">
                <a:off x="7733525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00" name="任意多边形 599"/>
              <p:cNvSpPr/>
              <p:nvPr/>
            </p:nvSpPr>
            <p:spPr>
              <a:xfrm>
                <a:off x="7671612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01" name="任意多边形 600"/>
              <p:cNvSpPr/>
              <p:nvPr/>
            </p:nvSpPr>
            <p:spPr>
              <a:xfrm flipH="1">
                <a:off x="7726381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02" name="直接连接符 601"/>
              <p:cNvCxnSpPr/>
              <p:nvPr/>
            </p:nvCxnSpPr>
            <p:spPr>
              <a:xfrm>
                <a:off x="7507577" y="1061243"/>
                <a:ext cx="431511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1" name="组合 540"/>
            <p:cNvGrpSpPr/>
            <p:nvPr/>
          </p:nvGrpSpPr>
          <p:grpSpPr>
            <a:xfrm>
              <a:off x="3251488" y="2343150"/>
              <a:ext cx="424503" cy="422910"/>
              <a:chOff x="8737072" y="194959"/>
              <a:chExt cx="483128" cy="481316"/>
            </a:xfrm>
          </p:grpSpPr>
          <p:sp>
            <p:nvSpPr>
              <p:cNvPr id="595" name="椭圆 594"/>
              <p:cNvSpPr/>
              <p:nvPr/>
            </p:nvSpPr>
            <p:spPr>
              <a:xfrm>
                <a:off x="8737072" y="194959"/>
                <a:ext cx="325966" cy="325966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96" name="直接连接符 595"/>
              <p:cNvCxnSpPr/>
              <p:nvPr/>
            </p:nvCxnSpPr>
            <p:spPr>
              <a:xfrm>
                <a:off x="9018801" y="472242"/>
                <a:ext cx="201399" cy="20403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任意多边形 541"/>
            <p:cNvSpPr/>
            <p:nvPr/>
          </p:nvSpPr>
          <p:spPr>
            <a:xfrm>
              <a:off x="5349747" y="2971801"/>
              <a:ext cx="377126" cy="318504"/>
            </a:xfrm>
            <a:custGeom>
              <a:avLst/>
              <a:gdLst/>
              <a:ahLst/>
              <a:cxnLst/>
              <a:rect l="l" t="t" r="r" b="b"/>
              <a:pathLst>
                <a:path w="459581" h="388143">
                  <a:moveTo>
                    <a:pt x="79908" y="0"/>
                  </a:moveTo>
                  <a:lnTo>
                    <a:pt x="379673" y="0"/>
                  </a:lnTo>
                  <a:cubicBezTo>
                    <a:pt x="423805" y="0"/>
                    <a:pt x="459581" y="35776"/>
                    <a:pt x="459581" y="79908"/>
                  </a:cubicBezTo>
                  <a:lnTo>
                    <a:pt x="459581" y="222510"/>
                  </a:lnTo>
                  <a:cubicBezTo>
                    <a:pt x="459581" y="265215"/>
                    <a:pt x="426081" y="300096"/>
                    <a:pt x="383887" y="301567"/>
                  </a:cubicBezTo>
                  <a:lnTo>
                    <a:pt x="388145" y="388143"/>
                  </a:lnTo>
                  <a:lnTo>
                    <a:pt x="296297" y="302418"/>
                  </a:lnTo>
                  <a:lnTo>
                    <a:pt x="79908" y="302418"/>
                  </a:lnTo>
                  <a:cubicBezTo>
                    <a:pt x="35776" y="302418"/>
                    <a:pt x="0" y="266642"/>
                    <a:pt x="0" y="222510"/>
                  </a:cubicBezTo>
                  <a:lnTo>
                    <a:pt x="0" y="79908"/>
                  </a:lnTo>
                  <a:cubicBezTo>
                    <a:pt x="0" y="35776"/>
                    <a:pt x="35776" y="0"/>
                    <a:pt x="79908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43" name="组合 542"/>
            <p:cNvGrpSpPr/>
            <p:nvPr/>
          </p:nvGrpSpPr>
          <p:grpSpPr>
            <a:xfrm>
              <a:off x="2852756" y="2429866"/>
              <a:ext cx="283440" cy="283768"/>
              <a:chOff x="7502449" y="842952"/>
              <a:chExt cx="437654" cy="438161"/>
            </a:xfrm>
          </p:grpSpPr>
          <p:sp>
            <p:nvSpPr>
              <p:cNvPr id="589" name="椭圆 588"/>
              <p:cNvSpPr/>
              <p:nvPr/>
            </p:nvSpPr>
            <p:spPr>
              <a:xfrm>
                <a:off x="7502449" y="843458"/>
                <a:ext cx="437654" cy="437654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0" name="任意多边形 589"/>
              <p:cNvSpPr/>
              <p:nvPr/>
            </p:nvSpPr>
            <p:spPr>
              <a:xfrm>
                <a:off x="7583506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1" name="任意多边形 590"/>
              <p:cNvSpPr/>
              <p:nvPr/>
            </p:nvSpPr>
            <p:spPr>
              <a:xfrm flipH="1">
                <a:off x="7733525" y="842952"/>
                <a:ext cx="12459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2" name="任意多边形 591"/>
              <p:cNvSpPr/>
              <p:nvPr/>
            </p:nvSpPr>
            <p:spPr>
              <a:xfrm>
                <a:off x="7671612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93" name="任意多边形 592"/>
              <p:cNvSpPr/>
              <p:nvPr/>
            </p:nvSpPr>
            <p:spPr>
              <a:xfrm flipH="1">
                <a:off x="7726381" y="842952"/>
                <a:ext cx="45719" cy="438161"/>
              </a:xfrm>
              <a:custGeom>
                <a:avLst/>
                <a:gdLst>
                  <a:gd name="connsiteX0" fmla="*/ 7144 w 7144"/>
                  <a:gd name="connsiteY0" fmla="*/ 0 h 440531"/>
                  <a:gd name="connsiteX1" fmla="*/ 0 w 7144"/>
                  <a:gd name="connsiteY1" fmla="*/ 440531 h 440531"/>
                  <a:gd name="connsiteX0" fmla="*/ 144094 w 144094"/>
                  <a:gd name="connsiteY0" fmla="*/ 0 h 10000"/>
                  <a:gd name="connsiteX1" fmla="*/ 134094 w 144094"/>
                  <a:gd name="connsiteY1" fmla="*/ 10000 h 10000"/>
                  <a:gd name="connsiteX0" fmla="*/ 186553 w 186553"/>
                  <a:gd name="connsiteY0" fmla="*/ 0 h 10000"/>
                  <a:gd name="connsiteX1" fmla="*/ 176553 w 186553"/>
                  <a:gd name="connsiteY1" fmla="*/ 10000 h 10000"/>
                  <a:gd name="connsiteX0" fmla="*/ 180965 w 180965"/>
                  <a:gd name="connsiteY0" fmla="*/ 0 h 10000"/>
                  <a:gd name="connsiteX1" fmla="*/ 170965 w 180965"/>
                  <a:gd name="connsiteY1" fmla="*/ 10000 h 10000"/>
                  <a:gd name="connsiteX0" fmla="*/ 168423 w 191756"/>
                  <a:gd name="connsiteY0" fmla="*/ 0 h 9838"/>
                  <a:gd name="connsiteX1" fmla="*/ 191756 w 191756"/>
                  <a:gd name="connsiteY1" fmla="*/ 9838 h 9838"/>
                  <a:gd name="connsiteX0" fmla="*/ 7517 w 8734"/>
                  <a:gd name="connsiteY0" fmla="*/ 0 h 10000"/>
                  <a:gd name="connsiteX1" fmla="*/ 8734 w 8734"/>
                  <a:gd name="connsiteY1" fmla="*/ 10000 h 10000"/>
                  <a:gd name="connsiteX0" fmla="*/ 8523 w 9916"/>
                  <a:gd name="connsiteY0" fmla="*/ 0 h 10000"/>
                  <a:gd name="connsiteX1" fmla="*/ 9916 w 9916"/>
                  <a:gd name="connsiteY1" fmla="*/ 10000 h 10000"/>
                  <a:gd name="connsiteX0" fmla="*/ 8595 w 10000"/>
                  <a:gd name="connsiteY0" fmla="*/ 0 h 10110"/>
                  <a:gd name="connsiteX1" fmla="*/ 10000 w 10000"/>
                  <a:gd name="connsiteY1" fmla="*/ 10110 h 10110"/>
                  <a:gd name="connsiteX0" fmla="*/ 9097 w 10502"/>
                  <a:gd name="connsiteY0" fmla="*/ 0 h 10110"/>
                  <a:gd name="connsiteX1" fmla="*/ 10502 w 10502"/>
                  <a:gd name="connsiteY1" fmla="*/ 10110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02" h="10110">
                    <a:moveTo>
                      <a:pt x="9097" y="0"/>
                    </a:moveTo>
                    <a:cubicBezTo>
                      <a:pt x="-5756" y="2344"/>
                      <a:pt x="-337" y="9579"/>
                      <a:pt x="10502" y="10110"/>
                    </a:cubicBezTo>
                  </a:path>
                </a:pathLst>
              </a:custGeom>
              <a:noFill/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94" name="直接连接符 593"/>
              <p:cNvCxnSpPr/>
              <p:nvPr/>
            </p:nvCxnSpPr>
            <p:spPr>
              <a:xfrm>
                <a:off x="7507577" y="1061243"/>
                <a:ext cx="431511" cy="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4" name="圆角矩形 79"/>
            <p:cNvSpPr/>
            <p:nvPr/>
          </p:nvSpPr>
          <p:spPr>
            <a:xfrm>
              <a:off x="5042366" y="1175657"/>
              <a:ext cx="324281" cy="219498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5" name="圆角矩形 79"/>
            <p:cNvSpPr/>
            <p:nvPr/>
          </p:nvSpPr>
          <p:spPr>
            <a:xfrm>
              <a:off x="3677483" y="3732192"/>
              <a:ext cx="429519" cy="290731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6" name="圆角矩形 79"/>
            <p:cNvSpPr/>
            <p:nvPr/>
          </p:nvSpPr>
          <p:spPr>
            <a:xfrm>
              <a:off x="5840653" y="2896148"/>
              <a:ext cx="269862" cy="182663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47" name="组合 546"/>
            <p:cNvGrpSpPr/>
            <p:nvPr/>
          </p:nvGrpSpPr>
          <p:grpSpPr>
            <a:xfrm>
              <a:off x="5604653" y="1940379"/>
              <a:ext cx="248844" cy="250178"/>
              <a:chOff x="8310959" y="101601"/>
              <a:chExt cx="369491" cy="371475"/>
            </a:xfrm>
          </p:grpSpPr>
          <p:sp>
            <p:nvSpPr>
              <p:cNvPr id="586" name="圆角矩形 585"/>
              <p:cNvSpPr/>
              <p:nvPr/>
            </p:nvSpPr>
            <p:spPr>
              <a:xfrm>
                <a:off x="8310959" y="101601"/>
                <a:ext cx="369491" cy="368300"/>
              </a:xfrm>
              <a:prstGeom prst="roundRect">
                <a:avLst>
                  <a:gd name="adj" fmla="val 5254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87" name="椭圆 586"/>
              <p:cNvSpPr/>
              <p:nvPr/>
            </p:nvSpPr>
            <p:spPr>
              <a:xfrm rot="427386">
                <a:off x="8409852" y="165619"/>
                <a:ext cx="143397" cy="16171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88" name="椭圆 112"/>
              <p:cNvSpPr/>
              <p:nvPr/>
            </p:nvSpPr>
            <p:spPr>
              <a:xfrm>
                <a:off x="8360195" y="326657"/>
                <a:ext cx="275386" cy="146419"/>
              </a:xfrm>
              <a:custGeom>
                <a:avLst/>
                <a:gdLst/>
                <a:ahLst/>
                <a:cxnLst/>
                <a:rect l="l" t="t" r="r" b="b"/>
                <a:pathLst>
                  <a:path w="275386" h="146419">
                    <a:moveTo>
                      <a:pt x="204352" y="328"/>
                    </a:moveTo>
                    <a:cubicBezTo>
                      <a:pt x="214388" y="1670"/>
                      <a:pt x="225967" y="7261"/>
                      <a:pt x="239415" y="20391"/>
                    </a:cubicBezTo>
                    <a:cubicBezTo>
                      <a:pt x="262019" y="53367"/>
                      <a:pt x="275062" y="97732"/>
                      <a:pt x="275386" y="146419"/>
                    </a:cubicBezTo>
                    <a:lnTo>
                      <a:pt x="0" y="146419"/>
                    </a:lnTo>
                    <a:cubicBezTo>
                      <a:pt x="343" y="94948"/>
                      <a:pt x="14900" y="48308"/>
                      <a:pt x="38947" y="14251"/>
                    </a:cubicBezTo>
                    <a:cubicBezTo>
                      <a:pt x="72400" y="-1277"/>
                      <a:pt x="79941" y="50235"/>
                      <a:pt x="117055" y="37674"/>
                    </a:cubicBezTo>
                    <a:cubicBezTo>
                      <a:pt x="154758" y="38170"/>
                      <a:pt x="171067" y="-4121"/>
                      <a:pt x="204352" y="328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548" name="组合 547"/>
            <p:cNvGrpSpPr/>
            <p:nvPr/>
          </p:nvGrpSpPr>
          <p:grpSpPr>
            <a:xfrm>
              <a:off x="5331749" y="3326130"/>
              <a:ext cx="329912" cy="328674"/>
              <a:chOff x="8737072" y="194959"/>
              <a:chExt cx="483128" cy="481316"/>
            </a:xfrm>
          </p:grpSpPr>
          <p:sp>
            <p:nvSpPr>
              <p:cNvPr id="584" name="椭圆 583"/>
              <p:cNvSpPr/>
              <p:nvPr/>
            </p:nvSpPr>
            <p:spPr>
              <a:xfrm>
                <a:off x="8737072" y="194959"/>
                <a:ext cx="325966" cy="325966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585" name="直接连接符 584"/>
              <p:cNvCxnSpPr/>
              <p:nvPr/>
            </p:nvCxnSpPr>
            <p:spPr>
              <a:xfrm>
                <a:off x="9018801" y="472242"/>
                <a:ext cx="201399" cy="20403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9" name="圆角矩形 79"/>
            <p:cNvSpPr/>
            <p:nvPr/>
          </p:nvSpPr>
          <p:spPr>
            <a:xfrm>
              <a:off x="4053587" y="1633181"/>
              <a:ext cx="269862" cy="182663"/>
            </a:xfrm>
            <a:custGeom>
              <a:avLst/>
              <a:gdLst/>
              <a:ahLst/>
              <a:cxnLst/>
              <a:rect l="l" t="t" r="r" b="b"/>
              <a:pathLst>
                <a:path w="483395" h="327199">
                  <a:moveTo>
                    <a:pt x="198362" y="0"/>
                  </a:moveTo>
                  <a:cubicBezTo>
                    <a:pt x="252395" y="0"/>
                    <a:pt x="297971" y="36211"/>
                    <a:pt x="310225" y="86240"/>
                  </a:cubicBezTo>
                  <a:cubicBezTo>
                    <a:pt x="314675" y="83816"/>
                    <a:pt x="319566" y="83344"/>
                    <a:pt x="324568" y="83344"/>
                  </a:cubicBezTo>
                  <a:cubicBezTo>
                    <a:pt x="367570" y="83344"/>
                    <a:pt x="402430" y="118204"/>
                    <a:pt x="402430" y="161206"/>
                  </a:cubicBezTo>
                  <a:lnTo>
                    <a:pt x="400647" y="170037"/>
                  </a:lnTo>
                  <a:lnTo>
                    <a:pt x="404814" y="170037"/>
                  </a:lnTo>
                  <a:cubicBezTo>
                    <a:pt x="448213" y="170037"/>
                    <a:pt x="483395" y="205219"/>
                    <a:pt x="483395" y="248618"/>
                  </a:cubicBezTo>
                  <a:lnTo>
                    <a:pt x="483394" y="248618"/>
                  </a:lnTo>
                  <a:cubicBezTo>
                    <a:pt x="483394" y="292017"/>
                    <a:pt x="448212" y="327199"/>
                    <a:pt x="404813" y="327199"/>
                  </a:cubicBezTo>
                  <a:lnTo>
                    <a:pt x="78581" y="327198"/>
                  </a:lnTo>
                  <a:cubicBezTo>
                    <a:pt x="35182" y="327198"/>
                    <a:pt x="1" y="292016"/>
                    <a:pt x="0" y="248618"/>
                  </a:cubicBezTo>
                  <a:cubicBezTo>
                    <a:pt x="1" y="205219"/>
                    <a:pt x="35182" y="170037"/>
                    <a:pt x="78581" y="170037"/>
                  </a:cubicBezTo>
                  <a:lnTo>
                    <a:pt x="93113" y="170037"/>
                  </a:lnTo>
                  <a:cubicBezTo>
                    <a:pt x="84369" y="154787"/>
                    <a:pt x="80018" y="137073"/>
                    <a:pt x="80018" y="118344"/>
                  </a:cubicBezTo>
                  <a:cubicBezTo>
                    <a:pt x="80018" y="52984"/>
                    <a:pt x="133002" y="0"/>
                    <a:pt x="198362" y="0"/>
                  </a:cubicBezTo>
                  <a:close/>
                </a:path>
              </a:pathLst>
            </a:cu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0" name="Freeform 13"/>
            <p:cNvSpPr>
              <a:spLocks noEditPoints="1"/>
            </p:cNvSpPr>
            <p:nvPr/>
          </p:nvSpPr>
          <p:spPr bwMode="auto">
            <a:xfrm>
              <a:off x="4845840" y="1543525"/>
              <a:ext cx="322509" cy="330997"/>
            </a:xfrm>
            <a:custGeom>
              <a:avLst/>
              <a:gdLst>
                <a:gd name="T0" fmla="*/ 173 w 236"/>
                <a:gd name="T1" fmla="*/ 230 h 242"/>
                <a:gd name="T2" fmla="*/ 109 w 236"/>
                <a:gd name="T3" fmla="*/ 242 h 242"/>
                <a:gd name="T4" fmla="*/ 0 w 236"/>
                <a:gd name="T5" fmla="*/ 133 h 242"/>
                <a:gd name="T6" fmla="*/ 131 w 236"/>
                <a:gd name="T7" fmla="*/ 0 h 242"/>
                <a:gd name="T8" fmla="*/ 236 w 236"/>
                <a:gd name="T9" fmla="*/ 101 h 242"/>
                <a:gd name="T10" fmla="*/ 170 w 236"/>
                <a:gd name="T11" fmla="*/ 184 h 242"/>
                <a:gd name="T12" fmla="*/ 140 w 236"/>
                <a:gd name="T13" fmla="*/ 157 h 242"/>
                <a:gd name="T14" fmla="*/ 139 w 236"/>
                <a:gd name="T15" fmla="*/ 157 h 242"/>
                <a:gd name="T16" fmla="*/ 94 w 236"/>
                <a:gd name="T17" fmla="*/ 184 h 242"/>
                <a:gd name="T18" fmla="*/ 55 w 236"/>
                <a:gd name="T19" fmla="*/ 138 h 242"/>
                <a:gd name="T20" fmla="*/ 137 w 236"/>
                <a:gd name="T21" fmla="*/ 57 h 242"/>
                <a:gd name="T22" fmla="*/ 178 w 236"/>
                <a:gd name="T23" fmla="*/ 66 h 242"/>
                <a:gd name="T24" fmla="*/ 168 w 236"/>
                <a:gd name="T25" fmla="*/ 130 h 242"/>
                <a:gd name="T26" fmla="*/ 176 w 236"/>
                <a:gd name="T27" fmla="*/ 161 h 242"/>
                <a:gd name="T28" fmla="*/ 210 w 236"/>
                <a:gd name="T29" fmla="*/ 102 h 242"/>
                <a:gd name="T30" fmla="*/ 127 w 236"/>
                <a:gd name="T31" fmla="*/ 21 h 242"/>
                <a:gd name="T32" fmla="*/ 27 w 236"/>
                <a:gd name="T33" fmla="*/ 130 h 242"/>
                <a:gd name="T34" fmla="*/ 116 w 236"/>
                <a:gd name="T35" fmla="*/ 221 h 242"/>
                <a:gd name="T36" fmla="*/ 167 w 236"/>
                <a:gd name="T37" fmla="*/ 210 h 242"/>
                <a:gd name="T38" fmla="*/ 173 w 236"/>
                <a:gd name="T39" fmla="*/ 230 h 242"/>
                <a:gd name="T40" fmla="*/ 142 w 236"/>
                <a:gd name="T41" fmla="*/ 86 h 242"/>
                <a:gd name="T42" fmla="*/ 131 w 236"/>
                <a:gd name="T43" fmla="*/ 85 h 242"/>
                <a:gd name="T44" fmla="*/ 90 w 236"/>
                <a:gd name="T45" fmla="*/ 134 h 242"/>
                <a:gd name="T46" fmla="*/ 108 w 236"/>
                <a:gd name="T47" fmla="*/ 156 h 242"/>
                <a:gd name="T48" fmla="*/ 137 w 236"/>
                <a:gd name="T49" fmla="*/ 119 h 242"/>
                <a:gd name="T50" fmla="*/ 142 w 236"/>
                <a:gd name="T51" fmla="*/ 8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242">
                  <a:moveTo>
                    <a:pt x="173" y="230"/>
                  </a:moveTo>
                  <a:cubicBezTo>
                    <a:pt x="152" y="239"/>
                    <a:pt x="134" y="242"/>
                    <a:pt x="109" y="242"/>
                  </a:cubicBezTo>
                  <a:cubicBezTo>
                    <a:pt x="51" y="242"/>
                    <a:pt x="0" y="201"/>
                    <a:pt x="0" y="133"/>
                  </a:cubicBezTo>
                  <a:cubicBezTo>
                    <a:pt x="0" y="62"/>
                    <a:pt x="52" y="0"/>
                    <a:pt x="131" y="0"/>
                  </a:cubicBezTo>
                  <a:cubicBezTo>
                    <a:pt x="192" y="0"/>
                    <a:pt x="236" y="42"/>
                    <a:pt x="236" y="101"/>
                  </a:cubicBezTo>
                  <a:cubicBezTo>
                    <a:pt x="236" y="152"/>
                    <a:pt x="207" y="184"/>
                    <a:pt x="170" y="184"/>
                  </a:cubicBezTo>
                  <a:cubicBezTo>
                    <a:pt x="154" y="184"/>
                    <a:pt x="142" y="175"/>
                    <a:pt x="140" y="157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28" y="174"/>
                    <a:pt x="113" y="184"/>
                    <a:pt x="94" y="184"/>
                  </a:cubicBezTo>
                  <a:cubicBezTo>
                    <a:pt x="72" y="184"/>
                    <a:pt x="55" y="167"/>
                    <a:pt x="55" y="138"/>
                  </a:cubicBezTo>
                  <a:cubicBezTo>
                    <a:pt x="55" y="95"/>
                    <a:pt x="87" y="57"/>
                    <a:pt x="137" y="57"/>
                  </a:cubicBezTo>
                  <a:cubicBezTo>
                    <a:pt x="152" y="57"/>
                    <a:pt x="169" y="61"/>
                    <a:pt x="178" y="66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4" y="151"/>
                    <a:pt x="167" y="160"/>
                    <a:pt x="176" y="161"/>
                  </a:cubicBezTo>
                  <a:cubicBezTo>
                    <a:pt x="191" y="161"/>
                    <a:pt x="210" y="142"/>
                    <a:pt x="210" y="102"/>
                  </a:cubicBezTo>
                  <a:cubicBezTo>
                    <a:pt x="210" y="56"/>
                    <a:pt x="181" y="21"/>
                    <a:pt x="127" y="21"/>
                  </a:cubicBezTo>
                  <a:cubicBezTo>
                    <a:pt x="74" y="21"/>
                    <a:pt x="27" y="63"/>
                    <a:pt x="27" y="130"/>
                  </a:cubicBezTo>
                  <a:cubicBezTo>
                    <a:pt x="27" y="188"/>
                    <a:pt x="64" y="221"/>
                    <a:pt x="116" y="221"/>
                  </a:cubicBezTo>
                  <a:cubicBezTo>
                    <a:pt x="134" y="221"/>
                    <a:pt x="153" y="217"/>
                    <a:pt x="167" y="210"/>
                  </a:cubicBezTo>
                  <a:lnTo>
                    <a:pt x="173" y="230"/>
                  </a:lnTo>
                  <a:close/>
                  <a:moveTo>
                    <a:pt x="142" y="86"/>
                  </a:moveTo>
                  <a:cubicBezTo>
                    <a:pt x="139" y="85"/>
                    <a:pt x="135" y="85"/>
                    <a:pt x="131" y="85"/>
                  </a:cubicBezTo>
                  <a:cubicBezTo>
                    <a:pt x="108" y="85"/>
                    <a:pt x="90" y="107"/>
                    <a:pt x="90" y="134"/>
                  </a:cubicBezTo>
                  <a:cubicBezTo>
                    <a:pt x="90" y="147"/>
                    <a:pt x="96" y="156"/>
                    <a:pt x="108" y="156"/>
                  </a:cubicBezTo>
                  <a:cubicBezTo>
                    <a:pt x="120" y="156"/>
                    <a:pt x="134" y="139"/>
                    <a:pt x="137" y="119"/>
                  </a:cubicBezTo>
                  <a:lnTo>
                    <a:pt x="142" y="86"/>
                  </a:lnTo>
                  <a:close/>
                </a:path>
              </a:pathLst>
            </a:cu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551" name="组合 550"/>
            <p:cNvGrpSpPr/>
            <p:nvPr/>
          </p:nvGrpSpPr>
          <p:grpSpPr>
            <a:xfrm>
              <a:off x="3394983" y="1485849"/>
              <a:ext cx="437852" cy="423788"/>
              <a:chOff x="2241550" y="904875"/>
              <a:chExt cx="741363" cy="717550"/>
            </a:xfrm>
            <a:noFill/>
          </p:grpSpPr>
          <p:sp>
            <p:nvSpPr>
              <p:cNvPr id="581" name="Freeform 14"/>
              <p:cNvSpPr>
                <a:spLocks/>
              </p:cNvSpPr>
              <p:nvPr/>
            </p:nvSpPr>
            <p:spPr bwMode="auto">
              <a:xfrm>
                <a:off x="2241550" y="904875"/>
                <a:ext cx="741363" cy="427038"/>
              </a:xfrm>
              <a:custGeom>
                <a:avLst/>
                <a:gdLst>
                  <a:gd name="T0" fmla="*/ 0 w 322"/>
                  <a:gd name="T1" fmla="*/ 149 h 186"/>
                  <a:gd name="T2" fmla="*/ 34 w 322"/>
                  <a:gd name="T3" fmla="*/ 186 h 186"/>
                  <a:gd name="T4" fmla="*/ 288 w 322"/>
                  <a:gd name="T5" fmla="*/ 186 h 186"/>
                  <a:gd name="T6" fmla="*/ 322 w 322"/>
                  <a:gd name="T7" fmla="*/ 151 h 186"/>
                  <a:gd name="T8" fmla="*/ 0 w 322"/>
                  <a:gd name="T9" fmla="*/ 14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186">
                    <a:moveTo>
                      <a:pt x="0" y="149"/>
                    </a:moveTo>
                    <a:cubicBezTo>
                      <a:pt x="34" y="186"/>
                      <a:pt x="34" y="186"/>
                      <a:pt x="34" y="186"/>
                    </a:cubicBezTo>
                    <a:cubicBezTo>
                      <a:pt x="34" y="186"/>
                      <a:pt x="151" y="68"/>
                      <a:pt x="288" y="186"/>
                    </a:cubicBezTo>
                    <a:cubicBezTo>
                      <a:pt x="322" y="151"/>
                      <a:pt x="322" y="151"/>
                      <a:pt x="322" y="151"/>
                    </a:cubicBezTo>
                    <a:cubicBezTo>
                      <a:pt x="322" y="151"/>
                      <a:pt x="169" y="0"/>
                      <a:pt x="0" y="149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82" name="Freeform 15"/>
              <p:cNvSpPr>
                <a:spLocks/>
              </p:cNvSpPr>
              <p:nvPr/>
            </p:nvSpPr>
            <p:spPr bwMode="auto">
              <a:xfrm>
                <a:off x="2382838" y="1169988"/>
                <a:ext cx="466725" cy="290513"/>
              </a:xfrm>
              <a:custGeom>
                <a:avLst/>
                <a:gdLst>
                  <a:gd name="T0" fmla="*/ 0 w 203"/>
                  <a:gd name="T1" fmla="*/ 95 h 127"/>
                  <a:gd name="T2" fmla="*/ 30 w 203"/>
                  <a:gd name="T3" fmla="*/ 127 h 127"/>
                  <a:gd name="T4" fmla="*/ 171 w 203"/>
                  <a:gd name="T5" fmla="*/ 127 h 127"/>
                  <a:gd name="T6" fmla="*/ 203 w 203"/>
                  <a:gd name="T7" fmla="*/ 95 h 127"/>
                  <a:gd name="T8" fmla="*/ 0 w 203"/>
                  <a:gd name="T9" fmla="*/ 9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127">
                    <a:moveTo>
                      <a:pt x="0" y="95"/>
                    </a:move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7"/>
                      <a:pt x="94" y="59"/>
                      <a:pt x="171" y="127"/>
                    </a:cubicBezTo>
                    <a:cubicBezTo>
                      <a:pt x="203" y="95"/>
                      <a:pt x="203" y="95"/>
                      <a:pt x="203" y="95"/>
                    </a:cubicBezTo>
                    <a:cubicBezTo>
                      <a:pt x="203" y="95"/>
                      <a:pt x="106" y="0"/>
                      <a:pt x="0" y="95"/>
                    </a:cubicBezTo>
                    <a:close/>
                  </a:path>
                </a:pathLst>
              </a:cu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83" name="Oval 16"/>
              <p:cNvSpPr>
                <a:spLocks noChangeArrowheads="1"/>
              </p:cNvSpPr>
              <p:nvPr/>
            </p:nvSpPr>
            <p:spPr bwMode="auto">
              <a:xfrm>
                <a:off x="2544763" y="1473200"/>
                <a:ext cx="150813" cy="149225"/>
              </a:xfrm>
              <a:prstGeom prst="ellipse">
                <a:avLst/>
              </a:prstGeom>
              <a:grpFill/>
              <a:ln w="317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sp>
          <p:nvSpPr>
            <p:cNvPr id="552" name="Freeform 51"/>
            <p:cNvSpPr>
              <a:spLocks noEditPoints="1"/>
            </p:cNvSpPr>
            <p:nvPr/>
          </p:nvSpPr>
          <p:spPr bwMode="auto">
            <a:xfrm>
              <a:off x="3671176" y="1143000"/>
              <a:ext cx="305619" cy="362154"/>
            </a:xfrm>
            <a:custGeom>
              <a:avLst/>
              <a:gdLst>
                <a:gd name="T0" fmla="*/ 207 w 222"/>
                <a:gd name="T1" fmla="*/ 0 h 263"/>
                <a:gd name="T2" fmla="*/ 15 w 222"/>
                <a:gd name="T3" fmla="*/ 0 h 263"/>
                <a:gd name="T4" fmla="*/ 0 w 222"/>
                <a:gd name="T5" fmla="*/ 15 h 263"/>
                <a:gd name="T6" fmla="*/ 0 w 222"/>
                <a:gd name="T7" fmla="*/ 207 h 263"/>
                <a:gd name="T8" fmla="*/ 15 w 222"/>
                <a:gd name="T9" fmla="*/ 222 h 263"/>
                <a:gd name="T10" fmla="*/ 164 w 222"/>
                <a:gd name="T11" fmla="*/ 222 h 263"/>
                <a:gd name="T12" fmla="*/ 197 w 222"/>
                <a:gd name="T13" fmla="*/ 263 h 263"/>
                <a:gd name="T14" fmla="*/ 197 w 222"/>
                <a:gd name="T15" fmla="*/ 222 h 263"/>
                <a:gd name="T16" fmla="*/ 207 w 222"/>
                <a:gd name="T17" fmla="*/ 222 h 263"/>
                <a:gd name="T18" fmla="*/ 222 w 222"/>
                <a:gd name="T19" fmla="*/ 207 h 263"/>
                <a:gd name="T20" fmla="*/ 222 w 222"/>
                <a:gd name="T21" fmla="*/ 15 h 263"/>
                <a:gd name="T22" fmla="*/ 207 w 222"/>
                <a:gd name="T23" fmla="*/ 0 h 263"/>
                <a:gd name="T24" fmla="*/ 204 w 222"/>
                <a:gd name="T25" fmla="*/ 199 h 263"/>
                <a:gd name="T26" fmla="*/ 14 w 222"/>
                <a:gd name="T27" fmla="*/ 199 h 263"/>
                <a:gd name="T28" fmla="*/ 14 w 222"/>
                <a:gd name="T29" fmla="*/ 21 h 263"/>
                <a:gd name="T30" fmla="*/ 204 w 222"/>
                <a:gd name="T31" fmla="*/ 21 h 263"/>
                <a:gd name="T32" fmla="*/ 204 w 222"/>
                <a:gd name="T33" fmla="*/ 19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2" h="263">
                  <a:moveTo>
                    <a:pt x="20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7" y="222"/>
                    <a:pt x="15" y="222"/>
                  </a:cubicBezTo>
                  <a:cubicBezTo>
                    <a:pt x="164" y="222"/>
                    <a:pt x="164" y="222"/>
                    <a:pt x="164" y="222"/>
                  </a:cubicBezTo>
                  <a:cubicBezTo>
                    <a:pt x="197" y="263"/>
                    <a:pt x="197" y="263"/>
                    <a:pt x="197" y="263"/>
                  </a:cubicBezTo>
                  <a:cubicBezTo>
                    <a:pt x="197" y="222"/>
                    <a:pt x="197" y="222"/>
                    <a:pt x="197" y="222"/>
                  </a:cubicBezTo>
                  <a:cubicBezTo>
                    <a:pt x="207" y="222"/>
                    <a:pt x="207" y="222"/>
                    <a:pt x="207" y="222"/>
                  </a:cubicBezTo>
                  <a:cubicBezTo>
                    <a:pt x="215" y="222"/>
                    <a:pt x="222" y="215"/>
                    <a:pt x="222" y="207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22" y="7"/>
                    <a:pt x="215" y="0"/>
                    <a:pt x="207" y="0"/>
                  </a:cubicBezTo>
                  <a:close/>
                  <a:moveTo>
                    <a:pt x="204" y="199"/>
                  </a:moveTo>
                  <a:cubicBezTo>
                    <a:pt x="14" y="199"/>
                    <a:pt x="14" y="199"/>
                    <a:pt x="14" y="199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204" y="21"/>
                    <a:pt x="204" y="21"/>
                    <a:pt x="204" y="21"/>
                  </a:cubicBezTo>
                  <a:lnTo>
                    <a:pt x="204" y="199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553" name="Freeform 62"/>
            <p:cNvSpPr>
              <a:spLocks noEditPoints="1"/>
            </p:cNvSpPr>
            <p:nvPr/>
          </p:nvSpPr>
          <p:spPr bwMode="auto">
            <a:xfrm>
              <a:off x="4665994" y="932897"/>
              <a:ext cx="292100" cy="277787"/>
            </a:xfrm>
            <a:custGeom>
              <a:avLst/>
              <a:gdLst>
                <a:gd name="T0" fmla="*/ 551 w 551"/>
                <a:gd name="T1" fmla="*/ 200 h 524"/>
                <a:gd name="T2" fmla="*/ 361 w 551"/>
                <a:gd name="T3" fmla="*/ 173 h 524"/>
                <a:gd name="T4" fmla="*/ 276 w 551"/>
                <a:gd name="T5" fmla="*/ 0 h 524"/>
                <a:gd name="T6" fmla="*/ 192 w 551"/>
                <a:gd name="T7" fmla="*/ 173 h 524"/>
                <a:gd name="T8" fmla="*/ 0 w 551"/>
                <a:gd name="T9" fmla="*/ 200 h 524"/>
                <a:gd name="T10" fmla="*/ 138 w 551"/>
                <a:gd name="T11" fmla="*/ 335 h 524"/>
                <a:gd name="T12" fmla="*/ 106 w 551"/>
                <a:gd name="T13" fmla="*/ 524 h 524"/>
                <a:gd name="T14" fmla="*/ 276 w 551"/>
                <a:gd name="T15" fmla="*/ 435 h 524"/>
                <a:gd name="T16" fmla="*/ 445 w 551"/>
                <a:gd name="T17" fmla="*/ 524 h 524"/>
                <a:gd name="T18" fmla="*/ 413 w 551"/>
                <a:gd name="T19" fmla="*/ 335 h 524"/>
                <a:gd name="T20" fmla="*/ 551 w 551"/>
                <a:gd name="T21" fmla="*/ 200 h 524"/>
                <a:gd name="T22" fmla="*/ 277 w 551"/>
                <a:gd name="T23" fmla="*/ 397 h 524"/>
                <a:gd name="T24" fmla="*/ 150 w 551"/>
                <a:gd name="T25" fmla="*/ 464 h 524"/>
                <a:gd name="T26" fmla="*/ 175 w 551"/>
                <a:gd name="T27" fmla="*/ 323 h 524"/>
                <a:gd name="T28" fmla="*/ 72 w 551"/>
                <a:gd name="T29" fmla="*/ 222 h 524"/>
                <a:gd name="T30" fmla="*/ 214 w 551"/>
                <a:gd name="T31" fmla="*/ 202 h 524"/>
                <a:gd name="T32" fmla="*/ 277 w 551"/>
                <a:gd name="T33" fmla="*/ 73 h 524"/>
                <a:gd name="T34" fmla="*/ 341 w 551"/>
                <a:gd name="T35" fmla="*/ 202 h 524"/>
                <a:gd name="T36" fmla="*/ 482 w 551"/>
                <a:gd name="T37" fmla="*/ 222 h 524"/>
                <a:gd name="T38" fmla="*/ 380 w 551"/>
                <a:gd name="T39" fmla="*/ 323 h 524"/>
                <a:gd name="T40" fmla="*/ 405 w 551"/>
                <a:gd name="T41" fmla="*/ 464 h 524"/>
                <a:gd name="T42" fmla="*/ 277 w 551"/>
                <a:gd name="T43" fmla="*/ 39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51" h="524">
                  <a:moveTo>
                    <a:pt x="551" y="200"/>
                  </a:moveTo>
                  <a:lnTo>
                    <a:pt x="361" y="173"/>
                  </a:lnTo>
                  <a:lnTo>
                    <a:pt x="276" y="0"/>
                  </a:lnTo>
                  <a:lnTo>
                    <a:pt x="192" y="173"/>
                  </a:lnTo>
                  <a:lnTo>
                    <a:pt x="0" y="200"/>
                  </a:lnTo>
                  <a:lnTo>
                    <a:pt x="138" y="335"/>
                  </a:lnTo>
                  <a:lnTo>
                    <a:pt x="106" y="524"/>
                  </a:lnTo>
                  <a:lnTo>
                    <a:pt x="276" y="435"/>
                  </a:lnTo>
                  <a:lnTo>
                    <a:pt x="445" y="524"/>
                  </a:lnTo>
                  <a:lnTo>
                    <a:pt x="413" y="335"/>
                  </a:lnTo>
                  <a:lnTo>
                    <a:pt x="551" y="200"/>
                  </a:lnTo>
                  <a:close/>
                  <a:moveTo>
                    <a:pt x="277" y="397"/>
                  </a:moveTo>
                  <a:lnTo>
                    <a:pt x="150" y="464"/>
                  </a:lnTo>
                  <a:lnTo>
                    <a:pt x="175" y="323"/>
                  </a:lnTo>
                  <a:lnTo>
                    <a:pt x="72" y="222"/>
                  </a:lnTo>
                  <a:lnTo>
                    <a:pt x="214" y="202"/>
                  </a:lnTo>
                  <a:lnTo>
                    <a:pt x="277" y="73"/>
                  </a:lnTo>
                  <a:lnTo>
                    <a:pt x="341" y="202"/>
                  </a:lnTo>
                  <a:lnTo>
                    <a:pt x="482" y="222"/>
                  </a:lnTo>
                  <a:lnTo>
                    <a:pt x="380" y="323"/>
                  </a:lnTo>
                  <a:lnTo>
                    <a:pt x="405" y="464"/>
                  </a:lnTo>
                  <a:lnTo>
                    <a:pt x="277" y="397"/>
                  </a:ln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grpSp>
          <p:nvGrpSpPr>
            <p:cNvPr id="554" name="组合 553"/>
            <p:cNvGrpSpPr/>
            <p:nvPr/>
          </p:nvGrpSpPr>
          <p:grpSpPr>
            <a:xfrm>
              <a:off x="3251488" y="2866310"/>
              <a:ext cx="317196" cy="341913"/>
              <a:chOff x="4935538" y="3908425"/>
              <a:chExt cx="488950" cy="527050"/>
            </a:xfrm>
          </p:grpSpPr>
          <p:sp>
            <p:nvSpPr>
              <p:cNvPr id="578" name="Freeform 85"/>
              <p:cNvSpPr>
                <a:spLocks/>
              </p:cNvSpPr>
              <p:nvPr/>
            </p:nvSpPr>
            <p:spPr bwMode="auto">
              <a:xfrm>
                <a:off x="5292725" y="3908425"/>
                <a:ext cx="131763" cy="527050"/>
              </a:xfrm>
              <a:custGeom>
                <a:avLst/>
                <a:gdLst>
                  <a:gd name="T0" fmla="*/ 0 w 48"/>
                  <a:gd name="T1" fmla="*/ 181 h 192"/>
                  <a:gd name="T2" fmla="*/ 12 w 48"/>
                  <a:gd name="T3" fmla="*/ 192 h 192"/>
                  <a:gd name="T4" fmla="*/ 37 w 48"/>
                  <a:gd name="T5" fmla="*/ 192 h 192"/>
                  <a:gd name="T6" fmla="*/ 48 w 48"/>
                  <a:gd name="T7" fmla="*/ 181 h 192"/>
                  <a:gd name="T8" fmla="*/ 48 w 48"/>
                  <a:gd name="T9" fmla="*/ 11 h 192"/>
                  <a:gd name="T10" fmla="*/ 37 w 48"/>
                  <a:gd name="T11" fmla="*/ 0 h 192"/>
                  <a:gd name="T12" fmla="*/ 12 w 48"/>
                  <a:gd name="T13" fmla="*/ 0 h 192"/>
                  <a:gd name="T14" fmla="*/ 0 w 48"/>
                  <a:gd name="T15" fmla="*/ 11 h 192"/>
                  <a:gd name="T16" fmla="*/ 0 w 48"/>
                  <a:gd name="T17" fmla="*/ 18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92">
                    <a:moveTo>
                      <a:pt x="0" y="181"/>
                    </a:moveTo>
                    <a:cubicBezTo>
                      <a:pt x="0" y="187"/>
                      <a:pt x="5" y="192"/>
                      <a:pt x="12" y="192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43" y="192"/>
                      <a:pt x="48" y="187"/>
                      <a:pt x="48" y="18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8" y="5"/>
                      <a:pt x="43" y="0"/>
                      <a:pt x="3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1"/>
                    </a:cubicBezTo>
                    <a:lnTo>
                      <a:pt x="0" y="181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9" name="Freeform 86"/>
              <p:cNvSpPr>
                <a:spLocks/>
              </p:cNvSpPr>
              <p:nvPr/>
            </p:nvSpPr>
            <p:spPr bwMode="auto">
              <a:xfrm>
                <a:off x="5116513" y="4116387"/>
                <a:ext cx="131763" cy="319087"/>
              </a:xfrm>
              <a:custGeom>
                <a:avLst/>
                <a:gdLst>
                  <a:gd name="T0" fmla="*/ 0 w 48"/>
                  <a:gd name="T1" fmla="*/ 110 h 116"/>
                  <a:gd name="T2" fmla="*/ 11 w 48"/>
                  <a:gd name="T3" fmla="*/ 116 h 116"/>
                  <a:gd name="T4" fmla="*/ 36 w 48"/>
                  <a:gd name="T5" fmla="*/ 116 h 116"/>
                  <a:gd name="T6" fmla="*/ 48 w 48"/>
                  <a:gd name="T7" fmla="*/ 110 h 116"/>
                  <a:gd name="T8" fmla="*/ 48 w 48"/>
                  <a:gd name="T9" fmla="*/ 7 h 116"/>
                  <a:gd name="T10" fmla="*/ 36 w 48"/>
                  <a:gd name="T11" fmla="*/ 0 h 116"/>
                  <a:gd name="T12" fmla="*/ 11 w 48"/>
                  <a:gd name="T13" fmla="*/ 0 h 116"/>
                  <a:gd name="T14" fmla="*/ 0 w 48"/>
                  <a:gd name="T15" fmla="*/ 7 h 116"/>
                  <a:gd name="T16" fmla="*/ 0 w 48"/>
                  <a:gd name="T17" fmla="*/ 1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16">
                    <a:moveTo>
                      <a:pt x="0" y="110"/>
                    </a:moveTo>
                    <a:cubicBezTo>
                      <a:pt x="0" y="113"/>
                      <a:pt x="5" y="116"/>
                      <a:pt x="11" y="116"/>
                    </a:cubicBezTo>
                    <a:cubicBezTo>
                      <a:pt x="36" y="116"/>
                      <a:pt x="36" y="116"/>
                      <a:pt x="36" y="116"/>
                    </a:cubicBezTo>
                    <a:cubicBezTo>
                      <a:pt x="43" y="116"/>
                      <a:pt x="48" y="113"/>
                      <a:pt x="48" y="110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3"/>
                      <a:pt x="43" y="0"/>
                      <a:pt x="3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3"/>
                      <a:pt x="0" y="7"/>
                    </a:cubicBezTo>
                    <a:lnTo>
                      <a:pt x="0" y="110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80" name="Freeform 87"/>
              <p:cNvSpPr>
                <a:spLocks/>
              </p:cNvSpPr>
              <p:nvPr/>
            </p:nvSpPr>
            <p:spPr bwMode="auto">
              <a:xfrm>
                <a:off x="4935538" y="4210050"/>
                <a:ext cx="128588" cy="222250"/>
              </a:xfrm>
              <a:custGeom>
                <a:avLst/>
                <a:gdLst>
                  <a:gd name="T0" fmla="*/ 0 w 47"/>
                  <a:gd name="T1" fmla="*/ 76 h 81"/>
                  <a:gd name="T2" fmla="*/ 11 w 47"/>
                  <a:gd name="T3" fmla="*/ 81 h 81"/>
                  <a:gd name="T4" fmla="*/ 36 w 47"/>
                  <a:gd name="T5" fmla="*/ 81 h 81"/>
                  <a:gd name="T6" fmla="*/ 47 w 47"/>
                  <a:gd name="T7" fmla="*/ 76 h 81"/>
                  <a:gd name="T8" fmla="*/ 47 w 47"/>
                  <a:gd name="T9" fmla="*/ 5 h 81"/>
                  <a:gd name="T10" fmla="*/ 36 w 47"/>
                  <a:gd name="T11" fmla="*/ 0 h 81"/>
                  <a:gd name="T12" fmla="*/ 11 w 47"/>
                  <a:gd name="T13" fmla="*/ 0 h 81"/>
                  <a:gd name="T14" fmla="*/ 0 w 47"/>
                  <a:gd name="T15" fmla="*/ 5 h 81"/>
                  <a:gd name="T16" fmla="*/ 0 w 47"/>
                  <a:gd name="T17" fmla="*/ 7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81">
                    <a:moveTo>
                      <a:pt x="0" y="76"/>
                    </a:moveTo>
                    <a:cubicBezTo>
                      <a:pt x="0" y="79"/>
                      <a:pt x="5" y="81"/>
                      <a:pt x="11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42" y="81"/>
                      <a:pt x="47" y="79"/>
                      <a:pt x="47" y="76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7" y="2"/>
                      <a:pt x="42" y="0"/>
                      <a:pt x="36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2"/>
                      <a:pt x="0" y="5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55" name="组合 554"/>
            <p:cNvGrpSpPr/>
            <p:nvPr/>
          </p:nvGrpSpPr>
          <p:grpSpPr>
            <a:xfrm>
              <a:off x="4946880" y="3857833"/>
              <a:ext cx="180597" cy="277795"/>
              <a:chOff x="5134956" y="2310372"/>
              <a:chExt cx="469271" cy="721835"/>
            </a:xfrm>
          </p:grpSpPr>
          <p:sp>
            <p:nvSpPr>
              <p:cNvPr id="575" name="Freeform 33"/>
              <p:cNvSpPr>
                <a:spLocks/>
              </p:cNvSpPr>
              <p:nvPr/>
            </p:nvSpPr>
            <p:spPr bwMode="auto">
              <a:xfrm>
                <a:off x="5267475" y="2310372"/>
                <a:ext cx="121605" cy="721835"/>
              </a:xfrm>
              <a:custGeom>
                <a:avLst/>
                <a:gdLst>
                  <a:gd name="T0" fmla="*/ 40 w 54"/>
                  <a:gd name="T1" fmla="*/ 7 h 318"/>
                  <a:gd name="T2" fmla="*/ 44 w 54"/>
                  <a:gd name="T3" fmla="*/ 98 h 318"/>
                  <a:gd name="T4" fmla="*/ 39 w 54"/>
                  <a:gd name="T5" fmla="*/ 96 h 318"/>
                  <a:gd name="T6" fmla="*/ 30 w 54"/>
                  <a:gd name="T7" fmla="*/ 8 h 318"/>
                  <a:gd name="T8" fmla="*/ 27 w 54"/>
                  <a:gd name="T9" fmla="*/ 9 h 318"/>
                  <a:gd name="T10" fmla="*/ 30 w 54"/>
                  <a:gd name="T11" fmla="*/ 97 h 318"/>
                  <a:gd name="T12" fmla="*/ 24 w 54"/>
                  <a:gd name="T13" fmla="*/ 98 h 318"/>
                  <a:gd name="T14" fmla="*/ 17 w 54"/>
                  <a:gd name="T15" fmla="*/ 7 h 318"/>
                  <a:gd name="T16" fmla="*/ 14 w 54"/>
                  <a:gd name="T17" fmla="*/ 7 h 318"/>
                  <a:gd name="T18" fmla="*/ 16 w 54"/>
                  <a:gd name="T19" fmla="*/ 96 h 318"/>
                  <a:gd name="T20" fmla="*/ 11 w 54"/>
                  <a:gd name="T21" fmla="*/ 95 h 318"/>
                  <a:gd name="T22" fmla="*/ 4 w 54"/>
                  <a:gd name="T23" fmla="*/ 8 h 318"/>
                  <a:gd name="T24" fmla="*/ 0 w 54"/>
                  <a:gd name="T25" fmla="*/ 8 h 318"/>
                  <a:gd name="T26" fmla="*/ 0 w 54"/>
                  <a:gd name="T27" fmla="*/ 117 h 318"/>
                  <a:gd name="T28" fmla="*/ 5 w 54"/>
                  <a:gd name="T29" fmla="*/ 136 h 318"/>
                  <a:gd name="T30" fmla="*/ 21 w 54"/>
                  <a:gd name="T31" fmla="*/ 158 h 318"/>
                  <a:gd name="T32" fmla="*/ 21 w 54"/>
                  <a:gd name="T33" fmla="*/ 310 h 318"/>
                  <a:gd name="T34" fmla="*/ 28 w 54"/>
                  <a:gd name="T35" fmla="*/ 318 h 318"/>
                  <a:gd name="T36" fmla="*/ 35 w 54"/>
                  <a:gd name="T37" fmla="*/ 310 h 318"/>
                  <a:gd name="T38" fmla="*/ 35 w 54"/>
                  <a:gd name="T39" fmla="*/ 157 h 318"/>
                  <a:gd name="T40" fmla="*/ 46 w 54"/>
                  <a:gd name="T41" fmla="*/ 140 h 318"/>
                  <a:gd name="T42" fmla="*/ 53 w 54"/>
                  <a:gd name="T43" fmla="*/ 125 h 318"/>
                  <a:gd name="T44" fmla="*/ 54 w 54"/>
                  <a:gd name="T45" fmla="*/ 103 h 318"/>
                  <a:gd name="T46" fmla="*/ 44 w 54"/>
                  <a:gd name="T47" fmla="*/ 8 h 318"/>
                  <a:gd name="T48" fmla="*/ 40 w 54"/>
                  <a:gd name="T49" fmla="*/ 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4" h="318">
                    <a:moveTo>
                      <a:pt x="40" y="7"/>
                    </a:moveTo>
                    <a:cubicBezTo>
                      <a:pt x="44" y="98"/>
                      <a:pt x="44" y="98"/>
                      <a:pt x="44" y="98"/>
                    </a:cubicBezTo>
                    <a:cubicBezTo>
                      <a:pt x="40" y="103"/>
                      <a:pt x="39" y="96"/>
                      <a:pt x="39" y="9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7" y="3"/>
                      <a:pt x="27" y="9"/>
                      <a:pt x="27" y="9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7" y="107"/>
                      <a:pt x="24" y="98"/>
                      <a:pt x="24" y="9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4"/>
                      <a:pt x="14" y="7"/>
                      <a:pt x="14" y="7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12" y="109"/>
                      <a:pt x="11" y="95"/>
                      <a:pt x="11" y="95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5"/>
                      <a:pt x="0" y="8"/>
                      <a:pt x="0" y="8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2" y="132"/>
                      <a:pt x="5" y="136"/>
                      <a:pt x="5" y="136"/>
                    </a:cubicBezTo>
                    <a:cubicBezTo>
                      <a:pt x="17" y="145"/>
                      <a:pt x="20" y="154"/>
                      <a:pt x="21" y="158"/>
                    </a:cubicBezTo>
                    <a:cubicBezTo>
                      <a:pt x="21" y="310"/>
                      <a:pt x="21" y="310"/>
                      <a:pt x="21" y="310"/>
                    </a:cubicBezTo>
                    <a:cubicBezTo>
                      <a:pt x="21" y="314"/>
                      <a:pt x="24" y="318"/>
                      <a:pt x="28" y="318"/>
                    </a:cubicBezTo>
                    <a:cubicBezTo>
                      <a:pt x="32" y="318"/>
                      <a:pt x="35" y="314"/>
                      <a:pt x="35" y="310"/>
                    </a:cubicBezTo>
                    <a:cubicBezTo>
                      <a:pt x="35" y="157"/>
                      <a:pt x="35" y="157"/>
                      <a:pt x="35" y="157"/>
                    </a:cubicBezTo>
                    <a:cubicBezTo>
                      <a:pt x="38" y="149"/>
                      <a:pt x="46" y="140"/>
                      <a:pt x="46" y="140"/>
                    </a:cubicBezTo>
                    <a:cubicBezTo>
                      <a:pt x="49" y="137"/>
                      <a:pt x="53" y="125"/>
                      <a:pt x="53" y="125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0" y="0"/>
                      <a:pt x="40" y="7"/>
                      <a:pt x="40" y="7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6" name="Freeform 34"/>
              <p:cNvSpPr>
                <a:spLocks/>
              </p:cNvSpPr>
              <p:nvPr/>
            </p:nvSpPr>
            <p:spPr bwMode="auto">
              <a:xfrm>
                <a:off x="5134956" y="2319726"/>
                <a:ext cx="74834" cy="695332"/>
              </a:xfrm>
              <a:custGeom>
                <a:avLst/>
                <a:gdLst>
                  <a:gd name="T0" fmla="*/ 29 w 33"/>
                  <a:gd name="T1" fmla="*/ 150 h 307"/>
                  <a:gd name="T2" fmla="*/ 28 w 33"/>
                  <a:gd name="T3" fmla="*/ 150 h 307"/>
                  <a:gd name="T4" fmla="*/ 28 w 33"/>
                  <a:gd name="T5" fmla="*/ 0 h 307"/>
                  <a:gd name="T6" fmla="*/ 11 w 33"/>
                  <a:gd name="T7" fmla="*/ 14 h 307"/>
                  <a:gd name="T8" fmla="*/ 0 w 33"/>
                  <a:gd name="T9" fmla="*/ 29 h 307"/>
                  <a:gd name="T10" fmla="*/ 0 w 33"/>
                  <a:gd name="T11" fmla="*/ 120 h 307"/>
                  <a:gd name="T12" fmla="*/ 13 w 33"/>
                  <a:gd name="T13" fmla="*/ 150 h 307"/>
                  <a:gd name="T14" fmla="*/ 12 w 33"/>
                  <a:gd name="T15" fmla="*/ 150 h 307"/>
                  <a:gd name="T16" fmla="*/ 8 w 33"/>
                  <a:gd name="T17" fmla="*/ 154 h 307"/>
                  <a:gd name="T18" fmla="*/ 8 w 33"/>
                  <a:gd name="T19" fmla="*/ 304 h 307"/>
                  <a:gd name="T20" fmla="*/ 12 w 33"/>
                  <a:gd name="T21" fmla="*/ 307 h 307"/>
                  <a:gd name="T22" fmla="*/ 29 w 33"/>
                  <a:gd name="T23" fmla="*/ 307 h 307"/>
                  <a:gd name="T24" fmla="*/ 33 w 33"/>
                  <a:gd name="T25" fmla="*/ 304 h 307"/>
                  <a:gd name="T26" fmla="*/ 33 w 33"/>
                  <a:gd name="T27" fmla="*/ 154 h 307"/>
                  <a:gd name="T28" fmla="*/ 29 w 33"/>
                  <a:gd name="T29" fmla="*/ 15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07">
                    <a:moveTo>
                      <a:pt x="29" y="150"/>
                    </a:moveTo>
                    <a:cubicBezTo>
                      <a:pt x="28" y="150"/>
                      <a:pt x="28" y="150"/>
                      <a:pt x="28" y="15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13" y="118"/>
                      <a:pt x="13" y="150"/>
                    </a:cubicBezTo>
                    <a:cubicBezTo>
                      <a:pt x="12" y="150"/>
                      <a:pt x="12" y="150"/>
                      <a:pt x="12" y="150"/>
                    </a:cubicBezTo>
                    <a:cubicBezTo>
                      <a:pt x="9" y="150"/>
                      <a:pt x="8" y="152"/>
                      <a:pt x="8" y="154"/>
                    </a:cubicBezTo>
                    <a:cubicBezTo>
                      <a:pt x="8" y="304"/>
                      <a:pt x="8" y="304"/>
                      <a:pt x="8" y="304"/>
                    </a:cubicBezTo>
                    <a:cubicBezTo>
                      <a:pt x="8" y="306"/>
                      <a:pt x="9" y="307"/>
                      <a:pt x="12" y="307"/>
                    </a:cubicBezTo>
                    <a:cubicBezTo>
                      <a:pt x="29" y="307"/>
                      <a:pt x="29" y="307"/>
                      <a:pt x="29" y="307"/>
                    </a:cubicBezTo>
                    <a:cubicBezTo>
                      <a:pt x="31" y="307"/>
                      <a:pt x="33" y="306"/>
                      <a:pt x="33" y="30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2"/>
                      <a:pt x="31" y="150"/>
                      <a:pt x="29" y="15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7" name="Freeform 35"/>
              <p:cNvSpPr>
                <a:spLocks/>
              </p:cNvSpPr>
              <p:nvPr/>
            </p:nvSpPr>
            <p:spPr bwMode="auto">
              <a:xfrm>
                <a:off x="5429615" y="2319726"/>
                <a:ext cx="174612" cy="695332"/>
              </a:xfrm>
              <a:custGeom>
                <a:avLst/>
                <a:gdLst>
                  <a:gd name="T0" fmla="*/ 39 w 77"/>
                  <a:gd name="T1" fmla="*/ 0 h 307"/>
                  <a:gd name="T2" fmla="*/ 0 w 77"/>
                  <a:gd name="T3" fmla="*/ 57 h 307"/>
                  <a:gd name="T4" fmla="*/ 23 w 77"/>
                  <a:gd name="T5" fmla="*/ 108 h 307"/>
                  <a:gd name="T6" fmla="*/ 35 w 77"/>
                  <a:gd name="T7" fmla="*/ 150 h 307"/>
                  <a:gd name="T8" fmla="*/ 35 w 77"/>
                  <a:gd name="T9" fmla="*/ 300 h 307"/>
                  <a:gd name="T10" fmla="*/ 41 w 77"/>
                  <a:gd name="T11" fmla="*/ 307 h 307"/>
                  <a:gd name="T12" fmla="*/ 47 w 77"/>
                  <a:gd name="T13" fmla="*/ 300 h 307"/>
                  <a:gd name="T14" fmla="*/ 47 w 77"/>
                  <a:gd name="T15" fmla="*/ 147 h 307"/>
                  <a:gd name="T16" fmla="*/ 58 w 77"/>
                  <a:gd name="T17" fmla="*/ 105 h 307"/>
                  <a:gd name="T18" fmla="*/ 77 w 77"/>
                  <a:gd name="T19" fmla="*/ 57 h 307"/>
                  <a:gd name="T20" fmla="*/ 39 w 77"/>
                  <a:gd name="T21" fmla="*/ 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7" h="307">
                    <a:moveTo>
                      <a:pt x="39" y="0"/>
                    </a:moveTo>
                    <a:cubicBezTo>
                      <a:pt x="17" y="0"/>
                      <a:pt x="0" y="26"/>
                      <a:pt x="0" y="57"/>
                    </a:cubicBezTo>
                    <a:cubicBezTo>
                      <a:pt x="0" y="79"/>
                      <a:pt x="9" y="99"/>
                      <a:pt x="23" y="108"/>
                    </a:cubicBezTo>
                    <a:cubicBezTo>
                      <a:pt x="31" y="119"/>
                      <a:pt x="35" y="150"/>
                      <a:pt x="35" y="150"/>
                    </a:cubicBezTo>
                    <a:cubicBezTo>
                      <a:pt x="35" y="300"/>
                      <a:pt x="35" y="300"/>
                      <a:pt x="35" y="300"/>
                    </a:cubicBezTo>
                    <a:cubicBezTo>
                      <a:pt x="35" y="304"/>
                      <a:pt x="37" y="307"/>
                      <a:pt x="41" y="307"/>
                    </a:cubicBezTo>
                    <a:cubicBezTo>
                      <a:pt x="44" y="307"/>
                      <a:pt x="47" y="304"/>
                      <a:pt x="47" y="300"/>
                    </a:cubicBezTo>
                    <a:cubicBezTo>
                      <a:pt x="47" y="147"/>
                      <a:pt x="47" y="147"/>
                      <a:pt x="47" y="147"/>
                    </a:cubicBezTo>
                    <a:cubicBezTo>
                      <a:pt x="47" y="133"/>
                      <a:pt x="55" y="111"/>
                      <a:pt x="58" y="105"/>
                    </a:cubicBezTo>
                    <a:cubicBezTo>
                      <a:pt x="69" y="96"/>
                      <a:pt x="77" y="78"/>
                      <a:pt x="77" y="57"/>
                    </a:cubicBezTo>
                    <a:cubicBezTo>
                      <a:pt x="77" y="26"/>
                      <a:pt x="60" y="0"/>
                      <a:pt x="39" y="0"/>
                    </a:cubicBezTo>
                    <a:close/>
                  </a:path>
                </a:pathLst>
              </a:custGeom>
              <a:noFill/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56" name="组合 555"/>
            <p:cNvGrpSpPr/>
            <p:nvPr/>
          </p:nvGrpSpPr>
          <p:grpSpPr>
            <a:xfrm>
              <a:off x="3435297" y="3317969"/>
              <a:ext cx="365178" cy="395680"/>
              <a:chOff x="6457951" y="3533776"/>
              <a:chExt cx="684213" cy="741363"/>
            </a:xfrm>
            <a:noFill/>
          </p:grpSpPr>
          <p:sp>
            <p:nvSpPr>
              <p:cNvPr id="570" name="Freeform 24"/>
              <p:cNvSpPr>
                <a:spLocks/>
              </p:cNvSpPr>
              <p:nvPr/>
            </p:nvSpPr>
            <p:spPr bwMode="auto">
              <a:xfrm>
                <a:off x="6843713" y="3640138"/>
                <a:ext cx="252413" cy="242888"/>
              </a:xfrm>
              <a:custGeom>
                <a:avLst/>
                <a:gdLst>
                  <a:gd name="T0" fmla="*/ 99 w 99"/>
                  <a:gd name="T1" fmla="*/ 94 h 95"/>
                  <a:gd name="T2" fmla="*/ 13 w 99"/>
                  <a:gd name="T3" fmla="*/ 95 h 95"/>
                  <a:gd name="T4" fmla="*/ 0 w 99"/>
                  <a:gd name="T5" fmla="*/ 70 h 95"/>
                  <a:gd name="T6" fmla="*/ 41 w 99"/>
                  <a:gd name="T7" fmla="*/ 0 h 95"/>
                  <a:gd name="T8" fmla="*/ 99 w 99"/>
                  <a:gd name="T9" fmla="*/ 9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95">
                    <a:moveTo>
                      <a:pt x="99" y="94"/>
                    </a:moveTo>
                    <a:cubicBezTo>
                      <a:pt x="69" y="95"/>
                      <a:pt x="43" y="95"/>
                      <a:pt x="13" y="95"/>
                    </a:cubicBezTo>
                    <a:cubicBezTo>
                      <a:pt x="13" y="83"/>
                      <a:pt x="7" y="75"/>
                      <a:pt x="0" y="70"/>
                    </a:cubicBezTo>
                    <a:cubicBezTo>
                      <a:pt x="12" y="45"/>
                      <a:pt x="25" y="21"/>
                      <a:pt x="41" y="0"/>
                    </a:cubicBezTo>
                    <a:cubicBezTo>
                      <a:pt x="74" y="18"/>
                      <a:pt x="95" y="47"/>
                      <a:pt x="99" y="9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1" name="Freeform 25"/>
              <p:cNvSpPr>
                <a:spLocks/>
              </p:cNvSpPr>
              <p:nvPr/>
            </p:nvSpPr>
            <p:spPr bwMode="auto">
              <a:xfrm>
                <a:off x="6505576" y="3646488"/>
                <a:ext cx="247650" cy="241300"/>
              </a:xfrm>
              <a:custGeom>
                <a:avLst/>
                <a:gdLst>
                  <a:gd name="T0" fmla="*/ 97 w 97"/>
                  <a:gd name="T1" fmla="*/ 67 h 95"/>
                  <a:gd name="T2" fmla="*/ 82 w 97"/>
                  <a:gd name="T3" fmla="*/ 94 h 95"/>
                  <a:gd name="T4" fmla="*/ 0 w 97"/>
                  <a:gd name="T5" fmla="*/ 93 h 95"/>
                  <a:gd name="T6" fmla="*/ 58 w 97"/>
                  <a:gd name="T7" fmla="*/ 0 h 95"/>
                  <a:gd name="T8" fmla="*/ 97 w 97"/>
                  <a:gd name="T9" fmla="*/ 67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5">
                    <a:moveTo>
                      <a:pt x="97" y="67"/>
                    </a:moveTo>
                    <a:cubicBezTo>
                      <a:pt x="90" y="74"/>
                      <a:pt x="82" y="81"/>
                      <a:pt x="82" y="94"/>
                    </a:cubicBezTo>
                    <a:cubicBezTo>
                      <a:pt x="55" y="94"/>
                      <a:pt x="25" y="95"/>
                      <a:pt x="0" y="93"/>
                    </a:cubicBezTo>
                    <a:cubicBezTo>
                      <a:pt x="5" y="48"/>
                      <a:pt x="25" y="18"/>
                      <a:pt x="58" y="0"/>
                    </a:cubicBezTo>
                    <a:cubicBezTo>
                      <a:pt x="74" y="19"/>
                      <a:pt x="83" y="45"/>
                      <a:pt x="97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2" name="Freeform 26"/>
              <p:cNvSpPr>
                <a:spLocks/>
              </p:cNvSpPr>
              <p:nvPr/>
            </p:nvSpPr>
            <p:spPr bwMode="auto">
              <a:xfrm>
                <a:off x="6708776" y="3808413"/>
                <a:ext cx="171450" cy="161925"/>
              </a:xfrm>
              <a:custGeom>
                <a:avLst/>
                <a:gdLst>
                  <a:gd name="T0" fmla="*/ 29 w 67"/>
                  <a:gd name="T1" fmla="*/ 4 h 63"/>
                  <a:gd name="T2" fmla="*/ 60 w 67"/>
                  <a:gd name="T3" fmla="*/ 40 h 63"/>
                  <a:gd name="T4" fmla="*/ 10 w 67"/>
                  <a:gd name="T5" fmla="*/ 42 h 63"/>
                  <a:gd name="T6" fmla="*/ 29 w 67"/>
                  <a:gd name="T7" fmla="*/ 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3">
                    <a:moveTo>
                      <a:pt x="29" y="4"/>
                    </a:moveTo>
                    <a:cubicBezTo>
                      <a:pt x="52" y="0"/>
                      <a:pt x="67" y="21"/>
                      <a:pt x="60" y="40"/>
                    </a:cubicBezTo>
                    <a:cubicBezTo>
                      <a:pt x="51" y="63"/>
                      <a:pt x="19" y="60"/>
                      <a:pt x="10" y="42"/>
                    </a:cubicBezTo>
                    <a:cubicBezTo>
                      <a:pt x="0" y="24"/>
                      <a:pt x="13" y="7"/>
                      <a:pt x="2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3" name="Freeform 27"/>
              <p:cNvSpPr>
                <a:spLocks/>
              </p:cNvSpPr>
              <p:nvPr/>
            </p:nvSpPr>
            <p:spPr bwMode="auto">
              <a:xfrm>
                <a:off x="6665913" y="3957638"/>
                <a:ext cx="268288" cy="212725"/>
              </a:xfrm>
              <a:custGeom>
                <a:avLst/>
                <a:gdLst>
                  <a:gd name="T0" fmla="*/ 69 w 105"/>
                  <a:gd name="T1" fmla="*/ 0 h 84"/>
                  <a:gd name="T2" fmla="*/ 105 w 105"/>
                  <a:gd name="T3" fmla="*/ 67 h 84"/>
                  <a:gd name="T4" fmla="*/ 0 w 105"/>
                  <a:gd name="T5" fmla="*/ 66 h 84"/>
                  <a:gd name="T6" fmla="*/ 35 w 105"/>
                  <a:gd name="T7" fmla="*/ 0 h 84"/>
                  <a:gd name="T8" fmla="*/ 69 w 105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84">
                    <a:moveTo>
                      <a:pt x="69" y="0"/>
                    </a:moveTo>
                    <a:cubicBezTo>
                      <a:pt x="80" y="23"/>
                      <a:pt x="94" y="43"/>
                      <a:pt x="105" y="67"/>
                    </a:cubicBezTo>
                    <a:cubicBezTo>
                      <a:pt x="80" y="82"/>
                      <a:pt x="23" y="84"/>
                      <a:pt x="0" y="66"/>
                    </a:cubicBezTo>
                    <a:cubicBezTo>
                      <a:pt x="11" y="43"/>
                      <a:pt x="24" y="22"/>
                      <a:pt x="35" y="0"/>
                    </a:cubicBezTo>
                    <a:cubicBezTo>
                      <a:pt x="44" y="6"/>
                      <a:pt x="59" y="4"/>
                      <a:pt x="6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74" name="Freeform 28"/>
              <p:cNvSpPr>
                <a:spLocks noEditPoints="1"/>
              </p:cNvSpPr>
              <p:nvPr/>
            </p:nvSpPr>
            <p:spPr bwMode="auto">
              <a:xfrm>
                <a:off x="6457951" y="3533776"/>
                <a:ext cx="684213" cy="741363"/>
              </a:xfrm>
              <a:custGeom>
                <a:avLst/>
                <a:gdLst>
                  <a:gd name="T0" fmla="*/ 125 w 269"/>
                  <a:gd name="T1" fmla="*/ 7 h 291"/>
                  <a:gd name="T2" fmla="*/ 263 w 269"/>
                  <a:gd name="T3" fmla="*/ 147 h 291"/>
                  <a:gd name="T4" fmla="*/ 126 w 269"/>
                  <a:gd name="T5" fmla="*/ 266 h 291"/>
                  <a:gd name="T6" fmla="*/ 3 w 269"/>
                  <a:gd name="T7" fmla="*/ 148 h 291"/>
                  <a:gd name="T8" fmla="*/ 23 w 269"/>
                  <a:gd name="T9" fmla="*/ 65 h 291"/>
                  <a:gd name="T10" fmla="*/ 125 w 269"/>
                  <a:gd name="T11" fmla="*/ 7 h 291"/>
                  <a:gd name="T12" fmla="*/ 15 w 269"/>
                  <a:gd name="T13" fmla="*/ 110 h 291"/>
                  <a:gd name="T14" fmla="*/ 54 w 269"/>
                  <a:gd name="T15" fmla="*/ 226 h 291"/>
                  <a:gd name="T16" fmla="*/ 257 w 269"/>
                  <a:gd name="T17" fmla="*/ 145 h 291"/>
                  <a:gd name="T18" fmla="*/ 128 w 269"/>
                  <a:gd name="T19" fmla="*/ 14 h 291"/>
                  <a:gd name="T20" fmla="*/ 15 w 269"/>
                  <a:gd name="T21" fmla="*/ 110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9" h="291">
                    <a:moveTo>
                      <a:pt x="125" y="7"/>
                    </a:moveTo>
                    <a:cubicBezTo>
                      <a:pt x="203" y="0"/>
                      <a:pt x="269" y="64"/>
                      <a:pt x="263" y="147"/>
                    </a:cubicBezTo>
                    <a:cubicBezTo>
                      <a:pt x="258" y="217"/>
                      <a:pt x="199" y="269"/>
                      <a:pt x="126" y="266"/>
                    </a:cubicBezTo>
                    <a:cubicBezTo>
                      <a:pt x="60" y="262"/>
                      <a:pt x="8" y="212"/>
                      <a:pt x="3" y="148"/>
                    </a:cubicBezTo>
                    <a:cubicBezTo>
                      <a:pt x="0" y="120"/>
                      <a:pt x="9" y="86"/>
                      <a:pt x="23" y="65"/>
                    </a:cubicBezTo>
                    <a:cubicBezTo>
                      <a:pt x="41" y="38"/>
                      <a:pt x="76" y="11"/>
                      <a:pt x="125" y="7"/>
                    </a:cubicBezTo>
                    <a:close/>
                    <a:moveTo>
                      <a:pt x="15" y="110"/>
                    </a:moveTo>
                    <a:cubicBezTo>
                      <a:pt x="5" y="161"/>
                      <a:pt x="28" y="204"/>
                      <a:pt x="54" y="226"/>
                    </a:cubicBezTo>
                    <a:cubicBezTo>
                      <a:pt x="127" y="291"/>
                      <a:pt x="250" y="246"/>
                      <a:pt x="257" y="145"/>
                    </a:cubicBezTo>
                    <a:cubicBezTo>
                      <a:pt x="263" y="66"/>
                      <a:pt x="201" y="9"/>
                      <a:pt x="128" y="14"/>
                    </a:cubicBezTo>
                    <a:cubicBezTo>
                      <a:pt x="68" y="18"/>
                      <a:pt x="27" y="55"/>
                      <a:pt x="15" y="1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57" name="组合 556"/>
            <p:cNvGrpSpPr/>
            <p:nvPr/>
          </p:nvGrpSpPr>
          <p:grpSpPr>
            <a:xfrm>
              <a:off x="3100062" y="1969518"/>
              <a:ext cx="226075" cy="249705"/>
              <a:chOff x="1033008" y="1174975"/>
              <a:chExt cx="561975" cy="620713"/>
            </a:xfrm>
          </p:grpSpPr>
          <p:sp>
            <p:nvSpPr>
              <p:cNvPr id="568" name="Freeform 6"/>
              <p:cNvSpPr>
                <a:spLocks noEditPoints="1"/>
              </p:cNvSpPr>
              <p:nvPr/>
            </p:nvSpPr>
            <p:spPr bwMode="auto">
              <a:xfrm>
                <a:off x="1366383" y="1568675"/>
                <a:ext cx="209550" cy="209550"/>
              </a:xfrm>
              <a:custGeom>
                <a:avLst/>
                <a:gdLst>
                  <a:gd name="T0" fmla="*/ 63 w 98"/>
                  <a:gd name="T1" fmla="*/ 2 h 98"/>
                  <a:gd name="T2" fmla="*/ 49 w 98"/>
                  <a:gd name="T3" fmla="*/ 0 h 98"/>
                  <a:gd name="T4" fmla="*/ 0 w 98"/>
                  <a:gd name="T5" fmla="*/ 49 h 98"/>
                  <a:gd name="T6" fmla="*/ 3 w 98"/>
                  <a:gd name="T7" fmla="*/ 65 h 98"/>
                  <a:gd name="T8" fmla="*/ 49 w 98"/>
                  <a:gd name="T9" fmla="*/ 98 h 98"/>
                  <a:gd name="T10" fmla="*/ 98 w 98"/>
                  <a:gd name="T11" fmla="*/ 49 h 98"/>
                  <a:gd name="T12" fmla="*/ 63 w 98"/>
                  <a:gd name="T13" fmla="*/ 2 h 98"/>
                  <a:gd name="T14" fmla="*/ 73 w 98"/>
                  <a:gd name="T15" fmla="*/ 55 h 98"/>
                  <a:gd name="T16" fmla="*/ 56 w 98"/>
                  <a:gd name="T17" fmla="*/ 55 h 98"/>
                  <a:gd name="T18" fmla="*/ 56 w 98"/>
                  <a:gd name="T19" fmla="*/ 65 h 98"/>
                  <a:gd name="T20" fmla="*/ 56 w 98"/>
                  <a:gd name="T21" fmla="*/ 86 h 98"/>
                  <a:gd name="T22" fmla="*/ 42 w 98"/>
                  <a:gd name="T23" fmla="*/ 86 h 98"/>
                  <a:gd name="T24" fmla="*/ 42 w 98"/>
                  <a:gd name="T25" fmla="*/ 65 h 98"/>
                  <a:gd name="T26" fmla="*/ 42 w 98"/>
                  <a:gd name="T27" fmla="*/ 55 h 98"/>
                  <a:gd name="T28" fmla="*/ 13 w 98"/>
                  <a:gd name="T29" fmla="*/ 55 h 98"/>
                  <a:gd name="T30" fmla="*/ 13 w 98"/>
                  <a:gd name="T31" fmla="*/ 42 h 98"/>
                  <a:gd name="T32" fmla="*/ 42 w 98"/>
                  <a:gd name="T33" fmla="*/ 42 h 98"/>
                  <a:gd name="T34" fmla="*/ 42 w 98"/>
                  <a:gd name="T35" fmla="*/ 11 h 98"/>
                  <a:gd name="T36" fmla="*/ 56 w 98"/>
                  <a:gd name="T37" fmla="*/ 11 h 98"/>
                  <a:gd name="T38" fmla="*/ 56 w 98"/>
                  <a:gd name="T39" fmla="*/ 42 h 98"/>
                  <a:gd name="T40" fmla="*/ 71 w 98"/>
                  <a:gd name="T41" fmla="*/ 42 h 98"/>
                  <a:gd name="T42" fmla="*/ 85 w 98"/>
                  <a:gd name="T43" fmla="*/ 42 h 98"/>
                  <a:gd name="T44" fmla="*/ 85 w 98"/>
                  <a:gd name="T45" fmla="*/ 55 h 98"/>
                  <a:gd name="T46" fmla="*/ 73 w 98"/>
                  <a:gd name="T47" fmla="*/ 55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8">
                    <a:moveTo>
                      <a:pt x="63" y="2"/>
                    </a:moveTo>
                    <a:cubicBezTo>
                      <a:pt x="59" y="0"/>
                      <a:pt x="54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55"/>
                      <a:pt x="1" y="60"/>
                      <a:pt x="3" y="65"/>
                    </a:cubicBezTo>
                    <a:cubicBezTo>
                      <a:pt x="10" y="84"/>
                      <a:pt x="28" y="98"/>
                      <a:pt x="49" y="98"/>
                    </a:cubicBezTo>
                    <a:cubicBezTo>
                      <a:pt x="76" y="98"/>
                      <a:pt x="98" y="76"/>
                      <a:pt x="98" y="49"/>
                    </a:cubicBezTo>
                    <a:cubicBezTo>
                      <a:pt x="98" y="27"/>
                      <a:pt x="83" y="8"/>
                      <a:pt x="63" y="2"/>
                    </a:cubicBezTo>
                    <a:close/>
                    <a:moveTo>
                      <a:pt x="73" y="55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56" y="86"/>
                      <a:pt x="56" y="86"/>
                      <a:pt x="56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13" y="55"/>
                      <a:pt x="13" y="55"/>
                      <a:pt x="13" y="55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5" y="55"/>
                      <a:pt x="85" y="55"/>
                      <a:pt x="85" y="55"/>
                    </a:cubicBezTo>
                    <a:lnTo>
                      <a:pt x="73" y="55"/>
                    </a:ln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69" name="Freeform 7"/>
              <p:cNvSpPr>
                <a:spLocks noEditPoints="1"/>
              </p:cNvSpPr>
              <p:nvPr/>
            </p:nvSpPr>
            <p:spPr bwMode="auto">
              <a:xfrm>
                <a:off x="1033008" y="1174975"/>
                <a:ext cx="561975" cy="620713"/>
              </a:xfrm>
              <a:custGeom>
                <a:avLst/>
                <a:gdLst>
                  <a:gd name="T0" fmla="*/ 218 w 263"/>
                  <a:gd name="T1" fmla="*/ 176 h 290"/>
                  <a:gd name="T2" fmla="*/ 196 w 263"/>
                  <a:gd name="T3" fmla="*/ 61 h 290"/>
                  <a:gd name="T4" fmla="*/ 170 w 263"/>
                  <a:gd name="T5" fmla="*/ 61 h 290"/>
                  <a:gd name="T6" fmla="*/ 170 w 263"/>
                  <a:gd name="T7" fmla="*/ 0 h 290"/>
                  <a:gd name="T8" fmla="*/ 64 w 263"/>
                  <a:gd name="T9" fmla="*/ 0 h 290"/>
                  <a:gd name="T10" fmla="*/ 64 w 263"/>
                  <a:gd name="T11" fmla="*/ 61 h 290"/>
                  <a:gd name="T12" fmla="*/ 37 w 263"/>
                  <a:gd name="T13" fmla="*/ 62 h 290"/>
                  <a:gd name="T14" fmla="*/ 0 w 263"/>
                  <a:gd name="T15" fmla="*/ 250 h 290"/>
                  <a:gd name="T16" fmla="*/ 150 w 263"/>
                  <a:gd name="T17" fmla="*/ 250 h 290"/>
                  <a:gd name="T18" fmla="*/ 205 w 263"/>
                  <a:gd name="T19" fmla="*/ 290 h 290"/>
                  <a:gd name="T20" fmla="*/ 263 w 263"/>
                  <a:gd name="T21" fmla="*/ 233 h 290"/>
                  <a:gd name="T22" fmla="*/ 218 w 263"/>
                  <a:gd name="T23" fmla="*/ 176 h 290"/>
                  <a:gd name="T24" fmla="*/ 78 w 263"/>
                  <a:gd name="T25" fmla="*/ 17 h 290"/>
                  <a:gd name="T26" fmla="*/ 154 w 263"/>
                  <a:gd name="T27" fmla="*/ 17 h 290"/>
                  <a:gd name="T28" fmla="*/ 154 w 263"/>
                  <a:gd name="T29" fmla="*/ 61 h 290"/>
                  <a:gd name="T30" fmla="*/ 78 w 263"/>
                  <a:gd name="T31" fmla="*/ 61 h 290"/>
                  <a:gd name="T32" fmla="*/ 78 w 263"/>
                  <a:gd name="T33" fmla="*/ 17 h 290"/>
                  <a:gd name="T34" fmla="*/ 205 w 263"/>
                  <a:gd name="T35" fmla="*/ 286 h 290"/>
                  <a:gd name="T36" fmla="*/ 155 w 263"/>
                  <a:gd name="T37" fmla="*/ 249 h 290"/>
                  <a:gd name="T38" fmla="*/ 152 w 263"/>
                  <a:gd name="T39" fmla="*/ 233 h 290"/>
                  <a:gd name="T40" fmla="*/ 205 w 263"/>
                  <a:gd name="T41" fmla="*/ 179 h 290"/>
                  <a:gd name="T42" fmla="*/ 219 w 263"/>
                  <a:gd name="T43" fmla="*/ 181 h 290"/>
                  <a:gd name="T44" fmla="*/ 258 w 263"/>
                  <a:gd name="T45" fmla="*/ 233 h 290"/>
                  <a:gd name="T46" fmla="*/ 205 w 263"/>
                  <a:gd name="T47" fmla="*/ 286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3" h="290">
                    <a:moveTo>
                      <a:pt x="218" y="176"/>
                    </a:moveTo>
                    <a:cubicBezTo>
                      <a:pt x="196" y="61"/>
                      <a:pt x="196" y="61"/>
                      <a:pt x="196" y="6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0" y="250"/>
                      <a:pt x="0" y="250"/>
                      <a:pt x="0" y="250"/>
                    </a:cubicBezTo>
                    <a:cubicBezTo>
                      <a:pt x="150" y="250"/>
                      <a:pt x="150" y="250"/>
                      <a:pt x="150" y="250"/>
                    </a:cubicBezTo>
                    <a:cubicBezTo>
                      <a:pt x="157" y="273"/>
                      <a:pt x="179" y="290"/>
                      <a:pt x="205" y="290"/>
                    </a:cubicBezTo>
                    <a:cubicBezTo>
                      <a:pt x="237" y="290"/>
                      <a:pt x="263" y="264"/>
                      <a:pt x="263" y="233"/>
                    </a:cubicBezTo>
                    <a:cubicBezTo>
                      <a:pt x="263" y="205"/>
                      <a:pt x="243" y="182"/>
                      <a:pt x="218" y="176"/>
                    </a:cubicBezTo>
                    <a:close/>
                    <a:moveTo>
                      <a:pt x="78" y="17"/>
                    </a:moveTo>
                    <a:cubicBezTo>
                      <a:pt x="154" y="17"/>
                      <a:pt x="154" y="17"/>
                      <a:pt x="154" y="17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78" y="61"/>
                      <a:pt x="78" y="61"/>
                      <a:pt x="78" y="61"/>
                    </a:cubicBezTo>
                    <a:lnTo>
                      <a:pt x="78" y="17"/>
                    </a:lnTo>
                    <a:close/>
                    <a:moveTo>
                      <a:pt x="205" y="286"/>
                    </a:moveTo>
                    <a:cubicBezTo>
                      <a:pt x="182" y="286"/>
                      <a:pt x="162" y="271"/>
                      <a:pt x="155" y="249"/>
                    </a:cubicBezTo>
                    <a:cubicBezTo>
                      <a:pt x="153" y="244"/>
                      <a:pt x="152" y="239"/>
                      <a:pt x="152" y="233"/>
                    </a:cubicBezTo>
                    <a:cubicBezTo>
                      <a:pt x="152" y="203"/>
                      <a:pt x="176" y="179"/>
                      <a:pt x="205" y="179"/>
                    </a:cubicBezTo>
                    <a:cubicBezTo>
                      <a:pt x="210" y="179"/>
                      <a:pt x="214" y="180"/>
                      <a:pt x="219" y="181"/>
                    </a:cubicBezTo>
                    <a:cubicBezTo>
                      <a:pt x="241" y="187"/>
                      <a:pt x="258" y="208"/>
                      <a:pt x="258" y="233"/>
                    </a:cubicBezTo>
                    <a:cubicBezTo>
                      <a:pt x="258" y="262"/>
                      <a:pt x="235" y="286"/>
                      <a:pt x="205" y="286"/>
                    </a:cubicBezTo>
                    <a:close/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58" name="组合 557"/>
            <p:cNvGrpSpPr/>
            <p:nvPr/>
          </p:nvGrpSpPr>
          <p:grpSpPr>
            <a:xfrm>
              <a:off x="4272749" y="3877557"/>
              <a:ext cx="347268" cy="299638"/>
              <a:chOff x="6297613" y="3697288"/>
              <a:chExt cx="636588" cy="549275"/>
            </a:xfrm>
          </p:grpSpPr>
          <p:sp>
            <p:nvSpPr>
              <p:cNvPr id="566" name="Freeform 98"/>
              <p:cNvSpPr>
                <a:spLocks/>
              </p:cNvSpPr>
              <p:nvPr/>
            </p:nvSpPr>
            <p:spPr bwMode="auto">
              <a:xfrm>
                <a:off x="6530975" y="3794126"/>
                <a:ext cx="146050" cy="376238"/>
              </a:xfrm>
              <a:custGeom>
                <a:avLst/>
                <a:gdLst>
                  <a:gd name="T0" fmla="*/ 0 w 54"/>
                  <a:gd name="T1" fmla="*/ 79 h 138"/>
                  <a:gd name="T2" fmla="*/ 34 w 54"/>
                  <a:gd name="T3" fmla="*/ 62 h 138"/>
                  <a:gd name="T4" fmla="*/ 25 w 54"/>
                  <a:gd name="T5" fmla="*/ 114 h 138"/>
                  <a:gd name="T6" fmla="*/ 19 w 54"/>
                  <a:gd name="T7" fmla="*/ 107 h 138"/>
                  <a:gd name="T8" fmla="*/ 25 w 54"/>
                  <a:gd name="T9" fmla="*/ 138 h 138"/>
                  <a:gd name="T10" fmla="*/ 41 w 54"/>
                  <a:gd name="T11" fmla="*/ 111 h 138"/>
                  <a:gd name="T12" fmla="*/ 34 w 54"/>
                  <a:gd name="T13" fmla="*/ 115 h 138"/>
                  <a:gd name="T14" fmla="*/ 54 w 54"/>
                  <a:gd name="T15" fmla="*/ 41 h 138"/>
                  <a:gd name="T16" fmla="*/ 17 w 54"/>
                  <a:gd name="T17" fmla="*/ 61 h 138"/>
                  <a:gd name="T18" fmla="*/ 43 w 54"/>
                  <a:gd name="T19" fmla="*/ 0 h 138"/>
                  <a:gd name="T20" fmla="*/ 22 w 54"/>
                  <a:gd name="T21" fmla="*/ 0 h 138"/>
                  <a:gd name="T22" fmla="*/ 0 w 54"/>
                  <a:gd name="T23" fmla="*/ 7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4" h="138">
                    <a:moveTo>
                      <a:pt x="0" y="79"/>
                    </a:moveTo>
                    <a:cubicBezTo>
                      <a:pt x="12" y="74"/>
                      <a:pt x="20" y="66"/>
                      <a:pt x="34" y="62"/>
                    </a:cubicBezTo>
                    <a:cubicBezTo>
                      <a:pt x="30" y="78"/>
                      <a:pt x="30" y="98"/>
                      <a:pt x="25" y="114"/>
                    </a:cubicBezTo>
                    <a:cubicBezTo>
                      <a:pt x="22" y="112"/>
                      <a:pt x="22" y="108"/>
                      <a:pt x="19" y="107"/>
                    </a:cubicBezTo>
                    <a:cubicBezTo>
                      <a:pt x="21" y="117"/>
                      <a:pt x="21" y="130"/>
                      <a:pt x="25" y="138"/>
                    </a:cubicBezTo>
                    <a:cubicBezTo>
                      <a:pt x="30" y="129"/>
                      <a:pt x="40" y="120"/>
                      <a:pt x="41" y="111"/>
                    </a:cubicBezTo>
                    <a:cubicBezTo>
                      <a:pt x="40" y="114"/>
                      <a:pt x="34" y="117"/>
                      <a:pt x="34" y="115"/>
                    </a:cubicBezTo>
                    <a:cubicBezTo>
                      <a:pt x="41" y="91"/>
                      <a:pt x="47" y="66"/>
                      <a:pt x="54" y="41"/>
                    </a:cubicBezTo>
                    <a:cubicBezTo>
                      <a:pt x="41" y="47"/>
                      <a:pt x="31" y="56"/>
                      <a:pt x="17" y="61"/>
                    </a:cubicBezTo>
                    <a:cubicBezTo>
                      <a:pt x="25" y="40"/>
                      <a:pt x="36" y="22"/>
                      <a:pt x="43" y="0"/>
                    </a:cubicBezTo>
                    <a:cubicBezTo>
                      <a:pt x="36" y="0"/>
                      <a:pt x="29" y="0"/>
                      <a:pt x="22" y="0"/>
                    </a:cubicBezTo>
                    <a:cubicBezTo>
                      <a:pt x="15" y="27"/>
                      <a:pt x="6" y="52"/>
                      <a:pt x="0" y="79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67" name="Freeform 100"/>
              <p:cNvSpPr>
                <a:spLocks noEditPoints="1"/>
              </p:cNvSpPr>
              <p:nvPr/>
            </p:nvSpPr>
            <p:spPr bwMode="auto">
              <a:xfrm>
                <a:off x="6297613" y="3697288"/>
                <a:ext cx="636588" cy="549275"/>
              </a:xfrm>
              <a:custGeom>
                <a:avLst/>
                <a:gdLst>
                  <a:gd name="T0" fmla="*/ 117 w 233"/>
                  <a:gd name="T1" fmla="*/ 20 h 201"/>
                  <a:gd name="T2" fmla="*/ 132 w 233"/>
                  <a:gd name="T3" fmla="*/ 28 h 201"/>
                  <a:gd name="T4" fmla="*/ 133 w 233"/>
                  <a:gd name="T5" fmla="*/ 30 h 201"/>
                  <a:gd name="T6" fmla="*/ 133 w 233"/>
                  <a:gd name="T7" fmla="*/ 30 h 201"/>
                  <a:gd name="T8" fmla="*/ 133 w 233"/>
                  <a:gd name="T9" fmla="*/ 30 h 201"/>
                  <a:gd name="T10" fmla="*/ 132 w 233"/>
                  <a:gd name="T11" fmla="*/ 30 h 201"/>
                  <a:gd name="T12" fmla="*/ 208 w 233"/>
                  <a:gd name="T13" fmla="*/ 149 h 201"/>
                  <a:gd name="T14" fmla="*/ 212 w 233"/>
                  <a:gd name="T15" fmla="*/ 162 h 201"/>
                  <a:gd name="T16" fmla="*/ 194 w 233"/>
                  <a:gd name="T17" fmla="*/ 180 h 201"/>
                  <a:gd name="T18" fmla="*/ 39 w 233"/>
                  <a:gd name="T19" fmla="*/ 180 h 201"/>
                  <a:gd name="T20" fmla="*/ 21 w 233"/>
                  <a:gd name="T21" fmla="*/ 162 h 201"/>
                  <a:gd name="T22" fmla="*/ 23 w 233"/>
                  <a:gd name="T23" fmla="*/ 153 h 201"/>
                  <a:gd name="T24" fmla="*/ 24 w 233"/>
                  <a:gd name="T25" fmla="*/ 151 h 201"/>
                  <a:gd name="T26" fmla="*/ 25 w 233"/>
                  <a:gd name="T27" fmla="*/ 150 h 201"/>
                  <a:gd name="T28" fmla="*/ 28 w 233"/>
                  <a:gd name="T29" fmla="*/ 146 h 201"/>
                  <a:gd name="T30" fmla="*/ 101 w 233"/>
                  <a:gd name="T31" fmla="*/ 30 h 201"/>
                  <a:gd name="T32" fmla="*/ 102 w 233"/>
                  <a:gd name="T33" fmla="*/ 28 h 201"/>
                  <a:gd name="T34" fmla="*/ 117 w 233"/>
                  <a:gd name="T35" fmla="*/ 20 h 201"/>
                  <a:gd name="T36" fmla="*/ 117 w 233"/>
                  <a:gd name="T37" fmla="*/ 0 h 201"/>
                  <a:gd name="T38" fmla="*/ 85 w 233"/>
                  <a:gd name="T39" fmla="*/ 16 h 201"/>
                  <a:gd name="T40" fmla="*/ 83 w 233"/>
                  <a:gd name="T41" fmla="*/ 19 h 201"/>
                  <a:gd name="T42" fmla="*/ 10 w 233"/>
                  <a:gd name="T43" fmla="*/ 135 h 201"/>
                  <a:gd name="T44" fmla="*/ 8 w 233"/>
                  <a:gd name="T45" fmla="*/ 139 h 201"/>
                  <a:gd name="T46" fmla="*/ 7 w 233"/>
                  <a:gd name="T47" fmla="*/ 140 h 201"/>
                  <a:gd name="T48" fmla="*/ 7 w 233"/>
                  <a:gd name="T49" fmla="*/ 140 h 201"/>
                  <a:gd name="T50" fmla="*/ 6 w 233"/>
                  <a:gd name="T51" fmla="*/ 141 h 201"/>
                  <a:gd name="T52" fmla="*/ 0 w 233"/>
                  <a:gd name="T53" fmla="*/ 162 h 201"/>
                  <a:gd name="T54" fmla="*/ 39 w 233"/>
                  <a:gd name="T55" fmla="*/ 201 h 201"/>
                  <a:gd name="T56" fmla="*/ 194 w 233"/>
                  <a:gd name="T57" fmla="*/ 201 h 201"/>
                  <a:gd name="T58" fmla="*/ 233 w 233"/>
                  <a:gd name="T59" fmla="*/ 162 h 201"/>
                  <a:gd name="T60" fmla="*/ 225 w 233"/>
                  <a:gd name="T61" fmla="*/ 138 h 201"/>
                  <a:gd name="T62" fmla="*/ 150 w 233"/>
                  <a:gd name="T63" fmla="*/ 18 h 201"/>
                  <a:gd name="T64" fmla="*/ 150 w 233"/>
                  <a:gd name="T65" fmla="*/ 18 h 201"/>
                  <a:gd name="T66" fmla="*/ 149 w 233"/>
                  <a:gd name="T67" fmla="*/ 17 h 201"/>
                  <a:gd name="T68" fmla="*/ 117 w 233"/>
                  <a:gd name="T69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3" h="201">
                    <a:moveTo>
                      <a:pt x="117" y="20"/>
                    </a:moveTo>
                    <a:cubicBezTo>
                      <a:pt x="123" y="20"/>
                      <a:pt x="128" y="24"/>
                      <a:pt x="132" y="28"/>
                    </a:cubicBezTo>
                    <a:cubicBezTo>
                      <a:pt x="132" y="29"/>
                      <a:pt x="132" y="30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0"/>
                      <a:pt x="133" y="30"/>
                      <a:pt x="132" y="30"/>
                    </a:cubicBezTo>
                    <a:cubicBezTo>
                      <a:pt x="208" y="149"/>
                      <a:pt x="208" y="149"/>
                      <a:pt x="208" y="149"/>
                    </a:cubicBezTo>
                    <a:cubicBezTo>
                      <a:pt x="208" y="149"/>
                      <a:pt x="212" y="156"/>
                      <a:pt x="212" y="162"/>
                    </a:cubicBezTo>
                    <a:cubicBezTo>
                      <a:pt x="212" y="172"/>
                      <a:pt x="204" y="180"/>
                      <a:pt x="194" y="180"/>
                    </a:cubicBezTo>
                    <a:cubicBezTo>
                      <a:pt x="39" y="180"/>
                      <a:pt x="39" y="180"/>
                      <a:pt x="39" y="180"/>
                    </a:cubicBezTo>
                    <a:cubicBezTo>
                      <a:pt x="29" y="180"/>
                      <a:pt x="21" y="172"/>
                      <a:pt x="21" y="162"/>
                    </a:cubicBezTo>
                    <a:cubicBezTo>
                      <a:pt x="21" y="156"/>
                      <a:pt x="23" y="153"/>
                      <a:pt x="23" y="153"/>
                    </a:cubicBezTo>
                    <a:cubicBezTo>
                      <a:pt x="24" y="151"/>
                      <a:pt x="24" y="151"/>
                      <a:pt x="24" y="151"/>
                    </a:cubicBezTo>
                    <a:cubicBezTo>
                      <a:pt x="25" y="150"/>
                      <a:pt x="25" y="150"/>
                      <a:pt x="25" y="150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1" y="29"/>
                      <a:pt x="101" y="29"/>
                      <a:pt x="102" y="28"/>
                    </a:cubicBezTo>
                    <a:cubicBezTo>
                      <a:pt x="105" y="24"/>
                      <a:pt x="110" y="20"/>
                      <a:pt x="117" y="20"/>
                    </a:cubicBezTo>
                    <a:moveTo>
                      <a:pt x="117" y="0"/>
                    </a:moveTo>
                    <a:cubicBezTo>
                      <a:pt x="104" y="0"/>
                      <a:pt x="92" y="6"/>
                      <a:pt x="85" y="16"/>
                    </a:cubicBezTo>
                    <a:cubicBezTo>
                      <a:pt x="84" y="17"/>
                      <a:pt x="83" y="18"/>
                      <a:pt x="83" y="19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7" y="140"/>
                      <a:pt x="7" y="140"/>
                    </a:cubicBezTo>
                    <a:cubicBezTo>
                      <a:pt x="7" y="140"/>
                      <a:pt x="6" y="141"/>
                      <a:pt x="6" y="141"/>
                    </a:cubicBezTo>
                    <a:cubicBezTo>
                      <a:pt x="2" y="147"/>
                      <a:pt x="0" y="154"/>
                      <a:pt x="0" y="162"/>
                    </a:cubicBezTo>
                    <a:cubicBezTo>
                      <a:pt x="0" y="183"/>
                      <a:pt x="18" y="201"/>
                      <a:pt x="39" y="201"/>
                    </a:cubicBezTo>
                    <a:cubicBezTo>
                      <a:pt x="194" y="201"/>
                      <a:pt x="194" y="201"/>
                      <a:pt x="194" y="201"/>
                    </a:cubicBezTo>
                    <a:cubicBezTo>
                      <a:pt x="216" y="201"/>
                      <a:pt x="233" y="183"/>
                      <a:pt x="233" y="162"/>
                    </a:cubicBezTo>
                    <a:cubicBezTo>
                      <a:pt x="233" y="151"/>
                      <a:pt x="227" y="141"/>
                      <a:pt x="225" y="13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18"/>
                      <a:pt x="150" y="18"/>
                      <a:pt x="150" y="18"/>
                    </a:cubicBezTo>
                    <a:cubicBezTo>
                      <a:pt x="150" y="18"/>
                      <a:pt x="149" y="17"/>
                      <a:pt x="149" y="17"/>
                    </a:cubicBezTo>
                    <a:cubicBezTo>
                      <a:pt x="142" y="6"/>
                      <a:pt x="130" y="0"/>
                      <a:pt x="117" y="0"/>
                    </a:cubicBezTo>
                    <a:close/>
                  </a:path>
                </a:pathLst>
              </a:cu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59" name="组合 558"/>
            <p:cNvGrpSpPr/>
            <p:nvPr/>
          </p:nvGrpSpPr>
          <p:grpSpPr>
            <a:xfrm>
              <a:off x="5027061" y="3536623"/>
              <a:ext cx="339586" cy="241352"/>
              <a:chOff x="6297613" y="2425701"/>
              <a:chExt cx="636588" cy="452438"/>
            </a:xfrm>
            <a:noFill/>
          </p:grpSpPr>
          <p:sp>
            <p:nvSpPr>
              <p:cNvPr id="563" name="Freeform 61"/>
              <p:cNvSpPr>
                <a:spLocks noEditPoints="1"/>
              </p:cNvSpPr>
              <p:nvPr/>
            </p:nvSpPr>
            <p:spPr bwMode="auto">
              <a:xfrm>
                <a:off x="6297613" y="2466976"/>
                <a:ext cx="636588" cy="411163"/>
              </a:xfrm>
              <a:custGeom>
                <a:avLst/>
                <a:gdLst>
                  <a:gd name="T0" fmla="*/ 0 w 233"/>
                  <a:gd name="T1" fmla="*/ 0 h 151"/>
                  <a:gd name="T2" fmla="*/ 0 w 233"/>
                  <a:gd name="T3" fmla="*/ 151 h 151"/>
                  <a:gd name="T4" fmla="*/ 233 w 233"/>
                  <a:gd name="T5" fmla="*/ 151 h 151"/>
                  <a:gd name="T6" fmla="*/ 233 w 233"/>
                  <a:gd name="T7" fmla="*/ 0 h 151"/>
                  <a:gd name="T8" fmla="*/ 0 w 233"/>
                  <a:gd name="T9" fmla="*/ 0 h 151"/>
                  <a:gd name="T10" fmla="*/ 63 w 233"/>
                  <a:gd name="T11" fmla="*/ 9 h 151"/>
                  <a:gd name="T12" fmla="*/ 18 w 233"/>
                  <a:gd name="T13" fmla="*/ 9 h 151"/>
                  <a:gd name="T14" fmla="*/ 18 w 233"/>
                  <a:gd name="T15" fmla="*/ 4 h 151"/>
                  <a:gd name="T16" fmla="*/ 63 w 233"/>
                  <a:gd name="T17" fmla="*/ 4 h 151"/>
                  <a:gd name="T18" fmla="*/ 63 w 233"/>
                  <a:gd name="T19" fmla="*/ 9 h 151"/>
                  <a:gd name="T20" fmla="*/ 148 w 233"/>
                  <a:gd name="T21" fmla="*/ 121 h 151"/>
                  <a:gd name="T22" fmla="*/ 103 w 233"/>
                  <a:gd name="T23" fmla="*/ 76 h 151"/>
                  <a:gd name="T24" fmla="*/ 148 w 233"/>
                  <a:gd name="T25" fmla="*/ 31 h 151"/>
                  <a:gd name="T26" fmla="*/ 193 w 233"/>
                  <a:gd name="T27" fmla="*/ 76 h 151"/>
                  <a:gd name="T28" fmla="*/ 148 w 233"/>
                  <a:gd name="T29" fmla="*/ 121 h 151"/>
                  <a:gd name="T30" fmla="*/ 217 w 233"/>
                  <a:gd name="T31" fmla="*/ 44 h 151"/>
                  <a:gd name="T32" fmla="*/ 200 w 233"/>
                  <a:gd name="T33" fmla="*/ 44 h 151"/>
                  <a:gd name="T34" fmla="*/ 200 w 233"/>
                  <a:gd name="T35" fmla="*/ 30 h 151"/>
                  <a:gd name="T36" fmla="*/ 217 w 233"/>
                  <a:gd name="T37" fmla="*/ 30 h 151"/>
                  <a:gd name="T38" fmla="*/ 217 w 233"/>
                  <a:gd name="T39" fmla="*/ 44 h 151"/>
                  <a:gd name="T40" fmla="*/ 217 w 233"/>
                  <a:gd name="T41" fmla="*/ 26 h 151"/>
                  <a:gd name="T42" fmla="*/ 168 w 233"/>
                  <a:gd name="T43" fmla="*/ 26 h 151"/>
                  <a:gd name="T44" fmla="*/ 168 w 233"/>
                  <a:gd name="T45" fmla="*/ 12 h 151"/>
                  <a:gd name="T46" fmla="*/ 217 w 233"/>
                  <a:gd name="T47" fmla="*/ 12 h 151"/>
                  <a:gd name="T48" fmla="*/ 217 w 233"/>
                  <a:gd name="T49" fmla="*/ 26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3" h="151">
                    <a:moveTo>
                      <a:pt x="0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233" y="151"/>
                      <a:pt x="233" y="151"/>
                      <a:pt x="233" y="151"/>
                    </a:cubicBezTo>
                    <a:cubicBezTo>
                      <a:pt x="233" y="0"/>
                      <a:pt x="233" y="0"/>
                      <a:pt x="233" y="0"/>
                    </a:cubicBezTo>
                    <a:lnTo>
                      <a:pt x="0" y="0"/>
                    </a:lnTo>
                    <a:close/>
                    <a:moveTo>
                      <a:pt x="63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63" y="4"/>
                      <a:pt x="63" y="4"/>
                      <a:pt x="63" y="4"/>
                    </a:cubicBezTo>
                    <a:lnTo>
                      <a:pt x="63" y="9"/>
                    </a:lnTo>
                    <a:close/>
                    <a:moveTo>
                      <a:pt x="148" y="121"/>
                    </a:moveTo>
                    <a:cubicBezTo>
                      <a:pt x="123" y="121"/>
                      <a:pt x="103" y="101"/>
                      <a:pt x="103" y="76"/>
                    </a:cubicBezTo>
                    <a:cubicBezTo>
                      <a:pt x="103" y="51"/>
                      <a:pt x="123" y="31"/>
                      <a:pt x="148" y="31"/>
                    </a:cubicBezTo>
                    <a:cubicBezTo>
                      <a:pt x="173" y="31"/>
                      <a:pt x="193" y="51"/>
                      <a:pt x="193" y="76"/>
                    </a:cubicBezTo>
                    <a:cubicBezTo>
                      <a:pt x="193" y="101"/>
                      <a:pt x="173" y="121"/>
                      <a:pt x="148" y="121"/>
                    </a:cubicBezTo>
                    <a:close/>
                    <a:moveTo>
                      <a:pt x="217" y="44"/>
                    </a:moveTo>
                    <a:cubicBezTo>
                      <a:pt x="200" y="44"/>
                      <a:pt x="200" y="44"/>
                      <a:pt x="200" y="44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17" y="30"/>
                      <a:pt x="217" y="30"/>
                      <a:pt x="217" y="30"/>
                    </a:cubicBezTo>
                    <a:lnTo>
                      <a:pt x="217" y="44"/>
                    </a:lnTo>
                    <a:close/>
                    <a:moveTo>
                      <a:pt x="217" y="26"/>
                    </a:moveTo>
                    <a:cubicBezTo>
                      <a:pt x="168" y="26"/>
                      <a:pt x="168" y="26"/>
                      <a:pt x="168" y="26"/>
                    </a:cubicBezTo>
                    <a:cubicBezTo>
                      <a:pt x="168" y="12"/>
                      <a:pt x="168" y="12"/>
                      <a:pt x="168" y="12"/>
                    </a:cubicBezTo>
                    <a:cubicBezTo>
                      <a:pt x="217" y="12"/>
                      <a:pt x="217" y="12"/>
                      <a:pt x="217" y="12"/>
                    </a:cubicBezTo>
                    <a:lnTo>
                      <a:pt x="217" y="26"/>
                    </a:ln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64" name="Rectangle 62"/>
              <p:cNvSpPr>
                <a:spLocks noChangeArrowheads="1"/>
              </p:cNvSpPr>
              <p:nvPr/>
            </p:nvSpPr>
            <p:spPr bwMode="auto">
              <a:xfrm>
                <a:off x="6346825" y="2425701"/>
                <a:ext cx="123825" cy="34925"/>
              </a:xfrm>
              <a:prstGeom prst="rect">
                <a:avLst/>
              </a:pr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65" name="Freeform 63"/>
              <p:cNvSpPr>
                <a:spLocks noEditPoints="1"/>
              </p:cNvSpPr>
              <p:nvPr/>
            </p:nvSpPr>
            <p:spPr bwMode="auto">
              <a:xfrm>
                <a:off x="6618288" y="2589213"/>
                <a:ext cx="168275" cy="169863"/>
              </a:xfrm>
              <a:custGeom>
                <a:avLst/>
                <a:gdLst>
                  <a:gd name="T0" fmla="*/ 31 w 62"/>
                  <a:gd name="T1" fmla="*/ 0 h 62"/>
                  <a:gd name="T2" fmla="*/ 0 w 62"/>
                  <a:gd name="T3" fmla="*/ 31 h 62"/>
                  <a:gd name="T4" fmla="*/ 31 w 62"/>
                  <a:gd name="T5" fmla="*/ 62 h 62"/>
                  <a:gd name="T6" fmla="*/ 62 w 62"/>
                  <a:gd name="T7" fmla="*/ 31 h 62"/>
                  <a:gd name="T8" fmla="*/ 31 w 62"/>
                  <a:gd name="T9" fmla="*/ 0 h 62"/>
                  <a:gd name="T10" fmla="*/ 31 w 62"/>
                  <a:gd name="T11" fmla="*/ 51 h 62"/>
                  <a:gd name="T12" fmla="*/ 11 w 62"/>
                  <a:gd name="T13" fmla="*/ 31 h 62"/>
                  <a:gd name="T14" fmla="*/ 31 w 62"/>
                  <a:gd name="T15" fmla="*/ 11 h 62"/>
                  <a:gd name="T16" fmla="*/ 51 w 62"/>
                  <a:gd name="T17" fmla="*/ 31 h 62"/>
                  <a:gd name="T18" fmla="*/ 31 w 62"/>
                  <a:gd name="T19" fmla="*/ 5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8"/>
                      <a:pt x="14" y="62"/>
                      <a:pt x="31" y="62"/>
                    </a:cubicBezTo>
                    <a:cubicBezTo>
                      <a:pt x="48" y="62"/>
                      <a:pt x="62" y="48"/>
                      <a:pt x="62" y="31"/>
                    </a:cubicBezTo>
                    <a:cubicBezTo>
                      <a:pt x="62" y="14"/>
                      <a:pt x="48" y="0"/>
                      <a:pt x="31" y="0"/>
                    </a:cubicBezTo>
                    <a:close/>
                    <a:moveTo>
                      <a:pt x="31" y="51"/>
                    </a:moveTo>
                    <a:cubicBezTo>
                      <a:pt x="20" y="51"/>
                      <a:pt x="11" y="42"/>
                      <a:pt x="11" y="31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2" y="11"/>
                      <a:pt x="51" y="20"/>
                      <a:pt x="51" y="31"/>
                    </a:cubicBezTo>
                    <a:cubicBezTo>
                      <a:pt x="51" y="42"/>
                      <a:pt x="42" y="51"/>
                      <a:pt x="31" y="51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>
                    <a:lumMod val="75000"/>
                    <a:lumOff val="25000"/>
                  </a:schemeClr>
                </a:solidFill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60" name="组合 559"/>
            <p:cNvGrpSpPr/>
            <p:nvPr/>
          </p:nvGrpSpPr>
          <p:grpSpPr>
            <a:xfrm>
              <a:off x="5397429" y="3824496"/>
              <a:ext cx="253405" cy="278293"/>
              <a:chOff x="5108453" y="1245548"/>
              <a:chExt cx="523837" cy="575285"/>
            </a:xfrm>
            <a:noFill/>
          </p:grpSpPr>
          <p:sp>
            <p:nvSpPr>
              <p:cNvPr id="561" name="Freeform 28"/>
              <p:cNvSpPr>
                <a:spLocks/>
              </p:cNvSpPr>
              <p:nvPr/>
            </p:nvSpPr>
            <p:spPr bwMode="auto">
              <a:xfrm>
                <a:off x="5108453" y="1245548"/>
                <a:ext cx="500452" cy="498893"/>
              </a:xfrm>
              <a:custGeom>
                <a:avLst/>
                <a:gdLst>
                  <a:gd name="T0" fmla="*/ 85 w 221"/>
                  <a:gd name="T1" fmla="*/ 181 h 220"/>
                  <a:gd name="T2" fmla="*/ 36 w 221"/>
                  <a:gd name="T3" fmla="*/ 113 h 220"/>
                  <a:gd name="T4" fmla="*/ 108 w 221"/>
                  <a:gd name="T5" fmla="*/ 41 h 220"/>
                  <a:gd name="T6" fmla="*/ 179 w 221"/>
                  <a:gd name="T7" fmla="*/ 111 h 220"/>
                  <a:gd name="T8" fmla="*/ 219 w 221"/>
                  <a:gd name="T9" fmla="*/ 134 h 220"/>
                  <a:gd name="T10" fmla="*/ 221 w 221"/>
                  <a:gd name="T11" fmla="*/ 111 h 220"/>
                  <a:gd name="T12" fmla="*/ 110 w 221"/>
                  <a:gd name="T13" fmla="*/ 0 h 220"/>
                  <a:gd name="T14" fmla="*/ 0 w 221"/>
                  <a:gd name="T15" fmla="*/ 111 h 220"/>
                  <a:gd name="T16" fmla="*/ 93 w 221"/>
                  <a:gd name="T17" fmla="*/ 220 h 220"/>
                  <a:gd name="T18" fmla="*/ 85 w 221"/>
                  <a:gd name="T19" fmla="*/ 187 h 220"/>
                  <a:gd name="T20" fmla="*/ 85 w 221"/>
                  <a:gd name="T21" fmla="*/ 181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" h="220">
                    <a:moveTo>
                      <a:pt x="85" y="181"/>
                    </a:moveTo>
                    <a:cubicBezTo>
                      <a:pt x="57" y="171"/>
                      <a:pt x="36" y="145"/>
                      <a:pt x="36" y="113"/>
                    </a:cubicBezTo>
                    <a:cubicBezTo>
                      <a:pt x="36" y="73"/>
                      <a:pt x="68" y="41"/>
                      <a:pt x="108" y="41"/>
                    </a:cubicBezTo>
                    <a:cubicBezTo>
                      <a:pt x="147" y="41"/>
                      <a:pt x="178" y="72"/>
                      <a:pt x="179" y="111"/>
                    </a:cubicBezTo>
                    <a:cubicBezTo>
                      <a:pt x="195" y="115"/>
                      <a:pt x="208" y="123"/>
                      <a:pt x="219" y="134"/>
                    </a:cubicBezTo>
                    <a:cubicBezTo>
                      <a:pt x="220" y="126"/>
                      <a:pt x="221" y="119"/>
                      <a:pt x="221" y="111"/>
                    </a:cubicBezTo>
                    <a:cubicBezTo>
                      <a:pt x="221" y="50"/>
                      <a:pt x="171" y="0"/>
                      <a:pt x="110" y="0"/>
                    </a:cubicBezTo>
                    <a:cubicBezTo>
                      <a:pt x="49" y="0"/>
                      <a:pt x="0" y="50"/>
                      <a:pt x="0" y="111"/>
                    </a:cubicBezTo>
                    <a:cubicBezTo>
                      <a:pt x="0" y="166"/>
                      <a:pt x="40" y="212"/>
                      <a:pt x="93" y="220"/>
                    </a:cubicBezTo>
                    <a:cubicBezTo>
                      <a:pt x="88" y="210"/>
                      <a:pt x="85" y="199"/>
                      <a:pt x="85" y="187"/>
                    </a:cubicBezTo>
                    <a:cubicBezTo>
                      <a:pt x="85" y="185"/>
                      <a:pt x="85" y="183"/>
                      <a:pt x="85" y="181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62" name="Freeform 29"/>
              <p:cNvSpPr>
                <a:spLocks noEditPoints="1"/>
              </p:cNvSpPr>
              <p:nvPr/>
            </p:nvSpPr>
            <p:spPr bwMode="auto">
              <a:xfrm>
                <a:off x="5334513" y="1524616"/>
                <a:ext cx="297777" cy="296217"/>
              </a:xfrm>
              <a:custGeom>
                <a:avLst/>
                <a:gdLst>
                  <a:gd name="T0" fmla="*/ 113 w 131"/>
                  <a:gd name="T1" fmla="*/ 20 h 131"/>
                  <a:gd name="T2" fmla="*/ 80 w 131"/>
                  <a:gd name="T3" fmla="*/ 1 h 131"/>
                  <a:gd name="T4" fmla="*/ 66 w 131"/>
                  <a:gd name="T5" fmla="*/ 0 h 131"/>
                  <a:gd name="T6" fmla="*/ 0 w 131"/>
                  <a:gd name="T7" fmla="*/ 60 h 131"/>
                  <a:gd name="T8" fmla="*/ 0 w 131"/>
                  <a:gd name="T9" fmla="*/ 65 h 131"/>
                  <a:gd name="T10" fmla="*/ 7 w 131"/>
                  <a:gd name="T11" fmla="*/ 93 h 131"/>
                  <a:gd name="T12" fmla="*/ 66 w 131"/>
                  <a:gd name="T13" fmla="*/ 131 h 131"/>
                  <a:gd name="T14" fmla="*/ 131 w 131"/>
                  <a:gd name="T15" fmla="*/ 65 h 131"/>
                  <a:gd name="T16" fmla="*/ 113 w 131"/>
                  <a:gd name="T17" fmla="*/ 20 h 131"/>
                  <a:gd name="T18" fmla="*/ 64 w 131"/>
                  <a:gd name="T19" fmla="*/ 109 h 131"/>
                  <a:gd name="T20" fmla="*/ 32 w 131"/>
                  <a:gd name="T21" fmla="*/ 94 h 131"/>
                  <a:gd name="T22" fmla="*/ 22 w 131"/>
                  <a:gd name="T23" fmla="*/ 66 h 131"/>
                  <a:gd name="T24" fmla="*/ 22 w 131"/>
                  <a:gd name="T25" fmla="*/ 63 h 131"/>
                  <a:gd name="T26" fmla="*/ 64 w 131"/>
                  <a:gd name="T27" fmla="*/ 24 h 131"/>
                  <a:gd name="T28" fmla="*/ 75 w 131"/>
                  <a:gd name="T29" fmla="*/ 26 h 131"/>
                  <a:gd name="T30" fmla="*/ 102 w 131"/>
                  <a:gd name="T31" fmla="*/ 48 h 131"/>
                  <a:gd name="T32" fmla="*/ 106 w 131"/>
                  <a:gd name="T33" fmla="*/ 66 h 131"/>
                  <a:gd name="T34" fmla="*/ 64 w 131"/>
                  <a:gd name="T35" fmla="*/ 10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1" h="131">
                    <a:moveTo>
                      <a:pt x="113" y="20"/>
                    </a:moveTo>
                    <a:cubicBezTo>
                      <a:pt x="104" y="11"/>
                      <a:pt x="93" y="4"/>
                      <a:pt x="80" y="1"/>
                    </a:cubicBezTo>
                    <a:cubicBezTo>
                      <a:pt x="75" y="0"/>
                      <a:pt x="70" y="0"/>
                      <a:pt x="66" y="0"/>
                    </a:cubicBezTo>
                    <a:cubicBezTo>
                      <a:pt x="31" y="0"/>
                      <a:pt x="3" y="26"/>
                      <a:pt x="0" y="60"/>
                    </a:cubicBezTo>
                    <a:cubicBezTo>
                      <a:pt x="0" y="62"/>
                      <a:pt x="0" y="64"/>
                      <a:pt x="0" y="65"/>
                    </a:cubicBezTo>
                    <a:cubicBezTo>
                      <a:pt x="0" y="75"/>
                      <a:pt x="2" y="85"/>
                      <a:pt x="7" y="93"/>
                    </a:cubicBezTo>
                    <a:cubicBezTo>
                      <a:pt x="17" y="115"/>
                      <a:pt x="40" y="131"/>
                      <a:pt x="66" y="131"/>
                    </a:cubicBezTo>
                    <a:cubicBezTo>
                      <a:pt x="102" y="131"/>
                      <a:pt x="131" y="101"/>
                      <a:pt x="131" y="65"/>
                    </a:cubicBezTo>
                    <a:cubicBezTo>
                      <a:pt x="131" y="48"/>
                      <a:pt x="124" y="32"/>
                      <a:pt x="113" y="20"/>
                    </a:cubicBezTo>
                    <a:close/>
                    <a:moveTo>
                      <a:pt x="64" y="109"/>
                    </a:moveTo>
                    <a:cubicBezTo>
                      <a:pt x="51" y="109"/>
                      <a:pt x="40" y="103"/>
                      <a:pt x="32" y="94"/>
                    </a:cubicBezTo>
                    <a:cubicBezTo>
                      <a:pt x="26" y="87"/>
                      <a:pt x="22" y="77"/>
                      <a:pt x="22" y="66"/>
                    </a:cubicBezTo>
                    <a:cubicBezTo>
                      <a:pt x="22" y="65"/>
                      <a:pt x="22" y="64"/>
                      <a:pt x="22" y="63"/>
                    </a:cubicBezTo>
                    <a:cubicBezTo>
                      <a:pt x="24" y="41"/>
                      <a:pt x="42" y="24"/>
                      <a:pt x="64" y="24"/>
                    </a:cubicBezTo>
                    <a:cubicBezTo>
                      <a:pt x="68" y="24"/>
                      <a:pt x="72" y="25"/>
                      <a:pt x="75" y="26"/>
                    </a:cubicBezTo>
                    <a:cubicBezTo>
                      <a:pt x="87" y="29"/>
                      <a:pt x="97" y="37"/>
                      <a:pt x="102" y="48"/>
                    </a:cubicBezTo>
                    <a:cubicBezTo>
                      <a:pt x="105" y="54"/>
                      <a:pt x="106" y="60"/>
                      <a:pt x="106" y="66"/>
                    </a:cubicBezTo>
                    <a:cubicBezTo>
                      <a:pt x="106" y="90"/>
                      <a:pt x="88" y="109"/>
                      <a:pt x="64" y="109"/>
                    </a:cubicBezTo>
                    <a:close/>
                  </a:path>
                </a:pathLst>
              </a:custGeom>
              <a:grpFill/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sp>
        <p:nvSpPr>
          <p:cNvPr id="2" name="椭圆 1"/>
          <p:cNvSpPr/>
          <p:nvPr/>
        </p:nvSpPr>
        <p:spPr>
          <a:xfrm>
            <a:off x="3012105" y="-4155843"/>
            <a:ext cx="302596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445" name="组合 444"/>
          <p:cNvGrpSpPr/>
          <p:nvPr/>
        </p:nvGrpSpPr>
        <p:grpSpPr>
          <a:xfrm>
            <a:off x="4351867" y="1684867"/>
            <a:ext cx="3488267" cy="3488267"/>
            <a:chOff x="3263900" y="1263650"/>
            <a:chExt cx="2616200" cy="2616200"/>
          </a:xfrm>
        </p:grpSpPr>
        <p:sp>
          <p:nvSpPr>
            <p:cNvPr id="440" name="菱形 439"/>
            <p:cNvSpPr/>
            <p:nvPr/>
          </p:nvSpPr>
          <p:spPr>
            <a:xfrm>
              <a:off x="3263900" y="1263650"/>
              <a:ext cx="2616200" cy="2616200"/>
            </a:xfrm>
            <a:prstGeom prst="diamond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4" name="TextBox 443"/>
            <p:cNvSpPr txBox="1"/>
            <p:nvPr/>
          </p:nvSpPr>
          <p:spPr>
            <a:xfrm>
              <a:off x="3619095" y="2371695"/>
              <a:ext cx="1905810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网络新鲜素材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</p:grpSp>
      <p:sp>
        <p:nvSpPr>
          <p:cNvPr id="209" name="圆角矩形 208"/>
          <p:cNvSpPr/>
          <p:nvPr/>
        </p:nvSpPr>
        <p:spPr>
          <a:xfrm>
            <a:off x="6065522" y="1786864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0" name="圆角矩形 209"/>
          <p:cNvSpPr/>
          <p:nvPr/>
        </p:nvSpPr>
        <p:spPr>
          <a:xfrm>
            <a:off x="6065522" y="462280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5" name="圆角矩形 394"/>
          <p:cNvSpPr/>
          <p:nvPr/>
        </p:nvSpPr>
        <p:spPr>
          <a:xfrm rot="5400000" flipV="1">
            <a:off x="4678345" y="318399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96" name="直接连接符 395"/>
          <p:cNvCxnSpPr/>
          <p:nvPr/>
        </p:nvCxnSpPr>
        <p:spPr>
          <a:xfrm flipV="1">
            <a:off x="6388266" y="2992967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连接符 397"/>
          <p:cNvCxnSpPr/>
          <p:nvPr/>
        </p:nvCxnSpPr>
        <p:spPr>
          <a:xfrm flipH="1" flipV="1">
            <a:off x="5643199" y="3018367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连接符 399"/>
          <p:cNvCxnSpPr/>
          <p:nvPr/>
        </p:nvCxnSpPr>
        <p:spPr>
          <a:xfrm flipH="1" flipV="1">
            <a:off x="6341699" y="374650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直接连接符 401"/>
          <p:cNvCxnSpPr/>
          <p:nvPr/>
        </p:nvCxnSpPr>
        <p:spPr>
          <a:xfrm flipV="1">
            <a:off x="5626266" y="372110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圆角矩形 210"/>
          <p:cNvSpPr/>
          <p:nvPr/>
        </p:nvSpPr>
        <p:spPr>
          <a:xfrm rot="5400000" flipV="1">
            <a:off x="7487925" y="318399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68777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xit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3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3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3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3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3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3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3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4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4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3" dur="3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3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3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5" dur="190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7" dur="1900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9" dur="19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1" dur="19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23" presetClass="exit" presetSubtype="54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544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3" presetClass="exit" presetSubtype="544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5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54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3" presetClass="entr" presetSubtype="52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2" presetClass="exit" presetSubtype="4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7" dur="3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2" presetClass="exit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0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22" presetClass="exit" presetSubtype="1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3" dur="3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xit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6"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3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3" dur="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2" presetClass="exit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6" dur="3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2" presetClass="exit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" dur="3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2" presetClass="exit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2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6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215" dur="800" fill="hold"/>
                                        <p:tgtEl>
                                          <p:spTgt spid="44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217" dur="2000" fill="hold"/>
                                        <p:tgtEl>
                                          <p:spTgt spid="4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6" presetClass="emph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219" dur="300" fill="hold"/>
                                        <p:tgtEl>
                                          <p:spTgt spid="445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220" presetID="16" presetClass="exit" presetSubtype="26" fill="hold" nodeType="withEffect">
                                  <p:stCondLst>
                                    <p:cond delay="74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221" dur="4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6" presetClass="entr" presetSubtype="37" fill="hold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2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3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xit" presetSubtype="4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" dur="3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3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xit" presetSubtype="2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9" dur="3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8" fill="hold" grpId="1" nodeType="withEffect">
                                  <p:stCondLst>
                                    <p:cond delay="5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2" dur="3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xit" presetSubtype="8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8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xit" presetSubtype="8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4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xit" presetSubtype="4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3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2" presetClass="entr" presetSubtype="4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7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22" presetClass="exit" presetSubtype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9" dur="3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xit" presetSubtype="4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2" dur="3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6" dur="3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2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8" dur="3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2" presetClass="entr" presetSubtype="2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2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22" presetClass="exit" presetSubtype="2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22" presetClass="entr" presetSubtype="4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1" dur="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22" presetClass="exit" presetSubtype="2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3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2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22" presetClass="exit" presetSubtype="4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9" dur="2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2" presetClass="entr" presetSubtype="2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3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22" presetClass="exit" presetSubtype="8" fill="hold" grpId="1" nodeType="withEffect">
                                  <p:stCondLst>
                                    <p:cond delay="5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5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2" presetClass="exit" presetSubtype="2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8" dur="4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3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xit" presetSubtype="8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4" dur="2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3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xit" presetSubtype="8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0" dur="2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4"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3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xit" presetSubtype="1" fill="hold" grpId="1" nodeType="withEffect">
                                  <p:stCondLst>
                                    <p:cond delay="5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9" dur="3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22" presetClass="entr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3" dur="2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xit" presetSubtype="4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5" dur="2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22" presetClass="exit" presetSubtype="1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8" dur="3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2" dur="2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22" presetClass="exit" presetSubtype="1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4" dur="2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8"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22" presetClass="exit" presetSubtype="1" fill="hold" grpId="1" nodeType="withEffect">
                                  <p:stCondLst>
                                    <p:cond delay="5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0" dur="2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1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1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9" presetID="10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0" dur="3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xit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8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6" presetClass="emph" presetSubtype="0" autoRev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Scale>
                                      <p:cBhvr>
                                        <p:cTn id="389" dur="1850" fill="hold"/>
                                        <p:tgtEl>
                                          <p:spTgt spid="3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1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8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8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8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4" dur="8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8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8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8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8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8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8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6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8" dur="8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8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8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8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8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8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8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8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7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8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2" dur="8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3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8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6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8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1" dur="8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2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4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8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8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8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4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8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6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8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1" dur="8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4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8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8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0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2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8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6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8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0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8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8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9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8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4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5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6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8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8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0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1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8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4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6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7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8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8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8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23" presetClass="entr" presetSubtype="528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4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5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6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8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8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8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4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8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8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9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0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8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4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5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8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0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1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2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8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6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7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8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6" presetClass="emph" presetSubtype="0" autoRev="1" fill="hold" grpId="2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601" dur="1000" fill="hold"/>
                                        <p:tgtEl>
                                          <p:spTgt spid="3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02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03" dur="1050" fill="hold"/>
                                        <p:tgtEl>
                                          <p:spTgt spid="325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604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05" dur="1200" fill="hold"/>
                                        <p:tgtEl>
                                          <p:spTgt spid="329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6" presetClass="emph" presetSubtype="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607" dur="1550" fill="hold"/>
                                        <p:tgtEl>
                                          <p:spTgt spid="33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08" presetID="6" presetClass="emph" presetSubtype="0" autoRev="1" fill="hold" grpId="2" nodeType="withEffect">
                                  <p:stCondLst>
                                    <p:cond delay="3900"/>
                                  </p:stCondLst>
                                  <p:childTnLst>
                                    <p:animScale>
                                      <p:cBhvr>
                                        <p:cTn id="609" dur="1200" fill="hold"/>
                                        <p:tgtEl>
                                          <p:spTgt spid="339"/>
                                        </p:tgtEl>
                                      </p:cBhvr>
                                      <p:by x="142000" y="142000"/>
                                    </p:animScale>
                                  </p:childTnLst>
                                </p:cTn>
                              </p:par>
                              <p:par>
                                <p:cTn id="610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11" dur="1050" fill="hold"/>
                                        <p:tgtEl>
                                          <p:spTgt spid="34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12" presetID="6" presetClass="emph" presetSubtype="0" autoRev="1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613" dur="700" fill="hold"/>
                                        <p:tgtEl>
                                          <p:spTgt spid="34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14" presetID="6" presetClass="emph" presetSubtype="0" autoRev="1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15" dur="750" fill="hold"/>
                                        <p:tgtEl>
                                          <p:spTgt spid="34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16" presetID="6" presetClass="emph" presetSubtype="0" autoRev="1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Scale>
                                      <p:cBhvr>
                                        <p:cTn id="617" dur="750" fill="hold"/>
                                        <p:tgtEl>
                                          <p:spTgt spid="3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8" presetID="6" presetClass="emph" presetSubtype="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19" dur="1000" fill="hold"/>
                                        <p:tgtEl>
                                          <p:spTgt spid="35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0" presetID="6" presetClass="emph" presetSubtype="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21" dur="1000" fill="hold"/>
                                        <p:tgtEl>
                                          <p:spTgt spid="35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22" presetID="6" presetClass="emph" presetSubtype="0" autoRev="1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623" dur="1050" fill="hold"/>
                                        <p:tgtEl>
                                          <p:spTgt spid="357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24" presetID="6" presetClass="emph" presetSubtype="0" autoRev="1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625" dur="1100" fill="hold"/>
                                        <p:tgtEl>
                                          <p:spTgt spid="358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  <p:par>
                                <p:cTn id="626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27" dur="1200" fill="hold"/>
                                        <p:tgtEl>
                                          <p:spTgt spid="35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28" presetID="6" presetClass="emph" presetSubtype="0" autoRev="1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629" dur="1000" fill="hold"/>
                                        <p:tgtEl>
                                          <p:spTgt spid="363"/>
                                        </p:tgtEl>
                                      </p:cBhvr>
                                      <p:by x="175000" y="175000"/>
                                    </p:animScale>
                                  </p:childTnLst>
                                </p:cTn>
                              </p:par>
                              <p:par>
                                <p:cTn id="630" presetID="6" presetClass="emph" presetSubtype="0" autoRev="1" fill="hold" grpId="2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31" dur="950" fill="hold"/>
                                        <p:tgtEl>
                                          <p:spTgt spid="36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2" presetID="6" presetClass="emph" presetSubtype="0" autoRev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633" dur="800" fill="hold"/>
                                        <p:tgtEl>
                                          <p:spTgt spid="365"/>
                                        </p:tgtEl>
                                      </p:cBhvr>
                                      <p:by x="158000" y="158000"/>
                                    </p:animScale>
                                  </p:childTnLst>
                                </p:cTn>
                              </p:par>
                              <p:par>
                                <p:cTn id="634" presetID="6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35" dur="600" fill="hold"/>
                                        <p:tgtEl>
                                          <p:spTgt spid="36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6" presetID="6" presetClass="emph" presetSubtype="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637" dur="550" fill="hold"/>
                                        <p:tgtEl>
                                          <p:spTgt spid="373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38" presetID="6" presetClass="emph" presetSubtype="0" autoRev="1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639" dur="8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40" presetID="6" presetClass="emph" presetSubtype="0" autoRev="1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Scale>
                                      <p:cBhvr>
                                        <p:cTn id="641" dur="850" fill="hold"/>
                                        <p:tgtEl>
                                          <p:spTgt spid="382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42" presetID="6" presetClass="emph" presetSubtype="0" autoRev="1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Scale>
                                      <p:cBhvr>
                                        <p:cTn id="643" dur="1150" fill="hold"/>
                                        <p:tgtEl>
                                          <p:spTgt spid="385"/>
                                        </p:tgtEl>
                                      </p:cBhvr>
                                      <p:by x="168000" y="168000"/>
                                    </p:animScale>
                                  </p:childTnLst>
                                </p:cTn>
                              </p:par>
                              <p:par>
                                <p:cTn id="644" presetID="6" presetClass="emph" presetSubtype="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645" dur="1400" fill="hold"/>
                                        <p:tgtEl>
                                          <p:spTgt spid="3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1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1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1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1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1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1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1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1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1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1" presetID="10" presetClass="exit" presetSubtype="0" fill="hold" grpId="3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1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5" dur="1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1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1" dur="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3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0" dur="1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0" presetClass="exit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3" dur="1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10" presetClass="exit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9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415" grpId="0" animBg="1"/>
      <p:bldP spid="415" grpId="1" animBg="1"/>
      <p:bldP spid="416" grpId="0" animBg="1"/>
      <p:bldP spid="416" grpId="1" animBg="1"/>
      <p:bldP spid="417" grpId="0" animBg="1"/>
      <p:bldP spid="417" grpId="1" animBg="1"/>
      <p:bldP spid="418" grpId="0" animBg="1"/>
      <p:bldP spid="418" grpId="1" animBg="1"/>
      <p:bldP spid="419" grpId="0" animBg="1"/>
      <p:bldP spid="419" grpId="1" animBg="1"/>
      <p:bldP spid="420" grpId="0" animBg="1"/>
      <p:bldP spid="420" grpId="1" animBg="1"/>
      <p:bldP spid="421" grpId="0" animBg="1"/>
      <p:bldP spid="421" grpId="1" animBg="1"/>
      <p:bldP spid="422" grpId="0" animBg="1"/>
      <p:bldP spid="422" grpId="1" animBg="1"/>
      <p:bldP spid="423" grpId="0" animBg="1"/>
      <p:bldP spid="423" grpId="1" animBg="1"/>
      <p:bldP spid="424" grpId="0" animBg="1"/>
      <p:bldP spid="424" grpId="1" animBg="1"/>
      <p:bldP spid="425" grpId="0" animBg="1"/>
      <p:bldP spid="425" grpId="1" animBg="1"/>
      <p:bldP spid="426" grpId="0" animBg="1"/>
      <p:bldP spid="426" grpId="1" animBg="1"/>
      <p:bldP spid="427" grpId="0" animBg="1"/>
      <p:bldP spid="427" grpId="1" animBg="1"/>
      <p:bldP spid="428" grpId="0" animBg="1"/>
      <p:bldP spid="428" grpId="1" animBg="1"/>
      <p:bldP spid="429" grpId="0" animBg="1"/>
      <p:bldP spid="429" grpId="1" animBg="1"/>
      <p:bldP spid="430" grpId="0" animBg="1"/>
      <p:bldP spid="430" grpId="1" animBg="1"/>
      <p:bldP spid="432" grpId="0" animBg="1"/>
      <p:bldP spid="432" grpId="1" animBg="1"/>
      <p:bldP spid="434" grpId="0" animBg="1"/>
      <p:bldP spid="434" grpId="1" animBg="1"/>
      <p:bldP spid="436" grpId="0" animBg="1"/>
      <p:bldP spid="436" grpId="1" animBg="1"/>
      <p:bldP spid="438" grpId="0" animBg="1"/>
      <p:bldP spid="438" grpId="1" animBg="1"/>
      <p:bldP spid="3" grpId="0" animBg="1"/>
      <p:bldP spid="324" grpId="0" animBg="1"/>
      <p:bldP spid="324" grpId="1" animBg="1"/>
      <p:bldP spid="324" grpId="2" animBg="1"/>
      <p:bldP spid="324" grpId="3" animBg="1"/>
      <p:bldP spid="339" grpId="0" animBg="1"/>
      <p:bldP spid="339" grpId="1" animBg="1"/>
      <p:bldP spid="339" grpId="2" animBg="1"/>
      <p:bldP spid="339" grpId="3" animBg="1"/>
      <p:bldP spid="347" grpId="0" animBg="1"/>
      <p:bldP spid="347" grpId="1" animBg="1"/>
      <p:bldP spid="347" grpId="2" animBg="1"/>
      <p:bldP spid="347" grpId="3" animBg="1"/>
      <p:bldP spid="348" grpId="0" animBg="1"/>
      <p:bldP spid="348" grpId="1" animBg="1"/>
      <p:bldP spid="348" grpId="2" animBg="1"/>
      <p:bldP spid="348" grpId="3" animBg="1"/>
      <p:bldP spid="349" grpId="0" animBg="1"/>
      <p:bldP spid="349" grpId="1" animBg="1"/>
      <p:bldP spid="349" grpId="2" animBg="1"/>
      <p:bldP spid="349" grpId="3" animBg="1"/>
      <p:bldP spid="357" grpId="0" animBg="1"/>
      <p:bldP spid="357" grpId="1" animBg="1"/>
      <p:bldP spid="357" grpId="2" animBg="1"/>
      <p:bldP spid="357" grpId="3" animBg="1"/>
      <p:bldP spid="358" grpId="0" animBg="1"/>
      <p:bldP spid="358" grpId="1" animBg="1"/>
      <p:bldP spid="358" grpId="2" animBg="1"/>
      <p:bldP spid="358" grpId="3" animBg="1"/>
      <p:bldP spid="363" grpId="0" animBg="1"/>
      <p:bldP spid="363" grpId="1" animBg="1"/>
      <p:bldP spid="363" grpId="2" animBg="1"/>
      <p:bldP spid="363" grpId="3" animBg="1"/>
      <p:bldP spid="364" grpId="0" animBg="1"/>
      <p:bldP spid="364" grpId="1" animBg="1"/>
      <p:bldP spid="364" grpId="2" animBg="1"/>
      <p:bldP spid="364" grpId="3" animBg="1"/>
      <p:bldP spid="2" grpId="0" animBg="1"/>
      <p:bldP spid="209" grpId="0" animBg="1"/>
      <p:bldP spid="209" grpId="1" animBg="1"/>
      <p:bldP spid="210" grpId="0" animBg="1"/>
      <p:bldP spid="210" grpId="1" animBg="1"/>
      <p:bldP spid="395" grpId="0" animBg="1"/>
      <p:bldP spid="395" grpId="1" animBg="1"/>
      <p:bldP spid="211" grpId="0" animBg="1"/>
      <p:bldP spid="2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Picture 83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8401394" y="-98045"/>
            <a:ext cx="1819992" cy="239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7" name="Picture 83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9200480" y="505920"/>
            <a:ext cx="1172441" cy="3326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8" name="Picture 8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7997816" y="2441181"/>
            <a:ext cx="2203674" cy="3234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59" name="Picture 835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785075" y="4014488"/>
            <a:ext cx="3658526" cy="2617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0" name="Picture 836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3298525" y="4240692"/>
            <a:ext cx="3234907" cy="2617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1" name="Picture 837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352091" y="1436660"/>
            <a:ext cx="3598135" cy="496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2" name="Picture 838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197765" y="651612"/>
            <a:ext cx="4507206" cy="262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3" name="Picture 839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978166" y="767505"/>
            <a:ext cx="3998249" cy="299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64" name="Picture 840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FFFFCC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5681951" y="1044867"/>
            <a:ext cx="3964948" cy="33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7545249"/>
      </p:ext>
    </p:extLst>
  </p:cSld>
  <p:clrMapOvr>
    <a:masterClrMapping/>
  </p:clrMapOvr>
  <p:transition advClick="0" advTm="0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" name="直接连接符 2"/>
          <p:cNvCxnSpPr/>
          <p:nvPr/>
        </p:nvCxnSpPr>
        <p:spPr>
          <a:xfrm>
            <a:off x="3933952" y="3429000"/>
            <a:ext cx="4324096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空心弧 6"/>
          <p:cNvSpPr/>
          <p:nvPr/>
        </p:nvSpPr>
        <p:spPr>
          <a:xfrm>
            <a:off x="3955976" y="1258497"/>
            <a:ext cx="4280048" cy="4280048"/>
          </a:xfrm>
          <a:prstGeom prst="blockArc">
            <a:avLst>
              <a:gd name="adj1" fmla="val 10800000"/>
              <a:gd name="adj2" fmla="val 37453"/>
              <a:gd name="adj3" fmla="val 148"/>
            </a:avLst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>
            <a:off x="4167554" y="1470075"/>
            <a:ext cx="3856893" cy="3856893"/>
          </a:xfrm>
          <a:prstGeom prst="blockArc">
            <a:avLst>
              <a:gd name="adj1" fmla="val 10800000"/>
              <a:gd name="adj2" fmla="val 32463"/>
              <a:gd name="adj3" fmla="val 230"/>
            </a:avLst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>
            <a:off x="4437379" y="1739900"/>
            <a:ext cx="3317243" cy="3317243"/>
          </a:xfrm>
          <a:prstGeom prst="blockArc">
            <a:avLst>
              <a:gd name="adj1" fmla="val 10800000"/>
              <a:gd name="adj2" fmla="val 59085"/>
              <a:gd name="adj3" fmla="val 377"/>
            </a:avLst>
          </a:prstGeom>
          <a:solidFill>
            <a:schemeClr val="tx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2" name="空心弧 11"/>
          <p:cNvSpPr/>
          <p:nvPr/>
        </p:nvSpPr>
        <p:spPr>
          <a:xfrm>
            <a:off x="4810956" y="2113477"/>
            <a:ext cx="2570088" cy="2570088"/>
          </a:xfrm>
          <a:prstGeom prst="blockArc">
            <a:avLst>
              <a:gd name="adj1" fmla="val 10800000"/>
              <a:gd name="adj2" fmla="val 32626"/>
              <a:gd name="adj3" fmla="val 477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3" name="空心弧 12"/>
          <p:cNvSpPr/>
          <p:nvPr/>
        </p:nvSpPr>
        <p:spPr>
          <a:xfrm>
            <a:off x="5288279" y="2590800"/>
            <a:ext cx="1615443" cy="1615443"/>
          </a:xfrm>
          <a:prstGeom prst="blockArc">
            <a:avLst>
              <a:gd name="adj1" fmla="val 10800000"/>
              <a:gd name="adj2" fmla="val 32626"/>
              <a:gd name="adj3" fmla="val 4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 flipV="1">
            <a:off x="3955976" y="1288976"/>
            <a:ext cx="4280048" cy="4280048"/>
            <a:chOff x="2966982" y="943873"/>
            <a:chExt cx="3210036" cy="3210036"/>
          </a:xfrm>
        </p:grpSpPr>
        <p:sp>
          <p:nvSpPr>
            <p:cNvPr id="16" name="空心弧 15"/>
            <p:cNvSpPr/>
            <p:nvPr/>
          </p:nvSpPr>
          <p:spPr>
            <a:xfrm>
              <a:off x="2966982" y="943873"/>
              <a:ext cx="3210036" cy="3210036"/>
            </a:xfrm>
            <a:prstGeom prst="blockArc">
              <a:avLst>
                <a:gd name="adj1" fmla="val 10800000"/>
                <a:gd name="adj2" fmla="val 17075"/>
                <a:gd name="adj3" fmla="val 182"/>
              </a:avLst>
            </a:prstGeom>
            <a:solidFill>
              <a:schemeClr val="tx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7" name="空心弧 16"/>
            <p:cNvSpPr/>
            <p:nvPr/>
          </p:nvSpPr>
          <p:spPr>
            <a:xfrm>
              <a:off x="3125665" y="1102556"/>
              <a:ext cx="2892670" cy="2892670"/>
            </a:xfrm>
            <a:prstGeom prst="blockArc">
              <a:avLst>
                <a:gd name="adj1" fmla="val 10800000"/>
                <a:gd name="adj2" fmla="val 26778"/>
                <a:gd name="adj3" fmla="val 231"/>
              </a:avLst>
            </a:prstGeom>
            <a:solidFill>
              <a:schemeClr val="tx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8" name="空心弧 17"/>
            <p:cNvSpPr/>
            <p:nvPr/>
          </p:nvSpPr>
          <p:spPr>
            <a:xfrm>
              <a:off x="3328034" y="1304925"/>
              <a:ext cx="2487932" cy="2487932"/>
            </a:xfrm>
            <a:prstGeom prst="blockArc">
              <a:avLst>
                <a:gd name="adj1" fmla="val 10800000"/>
                <a:gd name="adj2" fmla="val 21592754"/>
                <a:gd name="adj3" fmla="val 383"/>
              </a:avLst>
            </a:prstGeom>
            <a:solidFill>
              <a:schemeClr val="tx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9" name="空心弧 18"/>
            <p:cNvSpPr/>
            <p:nvPr/>
          </p:nvSpPr>
          <p:spPr>
            <a:xfrm>
              <a:off x="3608217" y="1585108"/>
              <a:ext cx="1927566" cy="1927566"/>
            </a:xfrm>
            <a:prstGeom prst="blockArc">
              <a:avLst>
                <a:gd name="adj1" fmla="val 10800000"/>
                <a:gd name="adj2" fmla="val 32626"/>
                <a:gd name="adj3" fmla="val 477"/>
              </a:avLst>
            </a:prstGeom>
            <a:solidFill>
              <a:schemeClr val="tx1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空心弧 19"/>
            <p:cNvSpPr/>
            <p:nvPr/>
          </p:nvSpPr>
          <p:spPr>
            <a:xfrm>
              <a:off x="3966209" y="1943100"/>
              <a:ext cx="1211582" cy="1211582"/>
            </a:xfrm>
            <a:prstGeom prst="blockArc">
              <a:avLst>
                <a:gd name="adj1" fmla="val 10800000"/>
                <a:gd name="adj2" fmla="val 32626"/>
                <a:gd name="adj3" fmla="val 47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7" name="椭圆 26"/>
          <p:cNvSpPr/>
          <p:nvPr/>
        </p:nvSpPr>
        <p:spPr>
          <a:xfrm>
            <a:off x="5556267" y="2889267"/>
            <a:ext cx="1079467" cy="1079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饼形 27"/>
          <p:cNvSpPr/>
          <p:nvPr/>
        </p:nvSpPr>
        <p:spPr>
          <a:xfrm>
            <a:off x="5559426" y="2892426"/>
            <a:ext cx="1073149" cy="1073149"/>
          </a:xfrm>
          <a:prstGeom prst="pie">
            <a:avLst>
              <a:gd name="adj1" fmla="val 489740"/>
              <a:gd name="adj2" fmla="val 1664834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1" y="0"/>
            <a:ext cx="78802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矩形 29"/>
          <p:cNvSpPr/>
          <p:nvPr/>
        </p:nvSpPr>
        <p:spPr>
          <a:xfrm>
            <a:off x="666897" y="0"/>
            <a:ext cx="83365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矩形 30"/>
          <p:cNvSpPr/>
          <p:nvPr/>
        </p:nvSpPr>
        <p:spPr>
          <a:xfrm>
            <a:off x="1448047" y="0"/>
            <a:ext cx="799852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2172072" y="0"/>
            <a:ext cx="76416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矩形 32"/>
          <p:cNvSpPr/>
          <p:nvPr/>
        </p:nvSpPr>
        <p:spPr>
          <a:xfrm>
            <a:off x="2896096" y="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矩形 33"/>
          <p:cNvSpPr/>
          <p:nvPr/>
        </p:nvSpPr>
        <p:spPr>
          <a:xfrm>
            <a:off x="3516923" y="0"/>
            <a:ext cx="8226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4250267" y="0"/>
            <a:ext cx="82973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矩形 35"/>
          <p:cNvSpPr/>
          <p:nvPr/>
        </p:nvSpPr>
        <p:spPr>
          <a:xfrm>
            <a:off x="5068167" y="0"/>
            <a:ext cx="84026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矩形 36"/>
          <p:cNvSpPr/>
          <p:nvPr/>
        </p:nvSpPr>
        <p:spPr>
          <a:xfrm>
            <a:off x="5792192" y="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矩形 45"/>
          <p:cNvSpPr/>
          <p:nvPr/>
        </p:nvSpPr>
        <p:spPr>
          <a:xfrm>
            <a:off x="6441440" y="0"/>
            <a:ext cx="78036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矩形 46"/>
          <p:cNvSpPr/>
          <p:nvPr/>
        </p:nvSpPr>
        <p:spPr>
          <a:xfrm>
            <a:off x="7095067" y="0"/>
            <a:ext cx="92351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矩形 47"/>
          <p:cNvSpPr/>
          <p:nvPr/>
        </p:nvSpPr>
        <p:spPr>
          <a:xfrm>
            <a:off x="7950448" y="0"/>
            <a:ext cx="755891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矩形 48"/>
          <p:cNvSpPr/>
          <p:nvPr/>
        </p:nvSpPr>
        <p:spPr>
          <a:xfrm>
            <a:off x="8690709" y="0"/>
            <a:ext cx="70316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矩形 49"/>
          <p:cNvSpPr/>
          <p:nvPr/>
        </p:nvSpPr>
        <p:spPr>
          <a:xfrm>
            <a:off x="9327848" y="0"/>
            <a:ext cx="86341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矩形 50"/>
          <p:cNvSpPr/>
          <p:nvPr/>
        </p:nvSpPr>
        <p:spPr>
          <a:xfrm>
            <a:off x="10122520" y="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矩形 51"/>
          <p:cNvSpPr/>
          <p:nvPr/>
        </p:nvSpPr>
        <p:spPr>
          <a:xfrm>
            <a:off x="10735734" y="0"/>
            <a:ext cx="83021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矩形 52"/>
          <p:cNvSpPr/>
          <p:nvPr/>
        </p:nvSpPr>
        <p:spPr>
          <a:xfrm>
            <a:off x="11457354" y="0"/>
            <a:ext cx="83261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矩形 54"/>
          <p:cNvSpPr/>
          <p:nvPr/>
        </p:nvSpPr>
        <p:spPr>
          <a:xfrm>
            <a:off x="-1" y="3429000"/>
            <a:ext cx="78802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矩形 55"/>
          <p:cNvSpPr/>
          <p:nvPr/>
        </p:nvSpPr>
        <p:spPr>
          <a:xfrm>
            <a:off x="666897" y="3429000"/>
            <a:ext cx="833656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矩形 56"/>
          <p:cNvSpPr/>
          <p:nvPr/>
        </p:nvSpPr>
        <p:spPr>
          <a:xfrm>
            <a:off x="1448047" y="3429000"/>
            <a:ext cx="799852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矩形 57"/>
          <p:cNvSpPr/>
          <p:nvPr/>
        </p:nvSpPr>
        <p:spPr>
          <a:xfrm>
            <a:off x="2172072" y="3429000"/>
            <a:ext cx="76416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矩形 58"/>
          <p:cNvSpPr/>
          <p:nvPr/>
        </p:nvSpPr>
        <p:spPr>
          <a:xfrm>
            <a:off x="2896096" y="342900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矩形 59"/>
          <p:cNvSpPr/>
          <p:nvPr/>
        </p:nvSpPr>
        <p:spPr>
          <a:xfrm>
            <a:off x="3516923" y="3429000"/>
            <a:ext cx="8226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矩形 60"/>
          <p:cNvSpPr/>
          <p:nvPr/>
        </p:nvSpPr>
        <p:spPr>
          <a:xfrm>
            <a:off x="4250267" y="3429000"/>
            <a:ext cx="82973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矩形 61"/>
          <p:cNvSpPr/>
          <p:nvPr/>
        </p:nvSpPr>
        <p:spPr>
          <a:xfrm>
            <a:off x="5068167" y="3429000"/>
            <a:ext cx="84026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矩形 62"/>
          <p:cNvSpPr/>
          <p:nvPr/>
        </p:nvSpPr>
        <p:spPr>
          <a:xfrm>
            <a:off x="5792192" y="342900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矩形 63"/>
          <p:cNvSpPr/>
          <p:nvPr/>
        </p:nvSpPr>
        <p:spPr>
          <a:xfrm>
            <a:off x="6441440" y="3429000"/>
            <a:ext cx="78036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矩形 64"/>
          <p:cNvSpPr/>
          <p:nvPr/>
        </p:nvSpPr>
        <p:spPr>
          <a:xfrm>
            <a:off x="7095067" y="3429000"/>
            <a:ext cx="92351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6" name="矩形 65"/>
          <p:cNvSpPr/>
          <p:nvPr/>
        </p:nvSpPr>
        <p:spPr>
          <a:xfrm>
            <a:off x="7950448" y="3429000"/>
            <a:ext cx="755891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矩形 66"/>
          <p:cNvSpPr/>
          <p:nvPr/>
        </p:nvSpPr>
        <p:spPr>
          <a:xfrm>
            <a:off x="8690709" y="3429000"/>
            <a:ext cx="70316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矩形 67"/>
          <p:cNvSpPr/>
          <p:nvPr/>
        </p:nvSpPr>
        <p:spPr>
          <a:xfrm>
            <a:off x="9327848" y="3429000"/>
            <a:ext cx="86341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9" name="矩形 68"/>
          <p:cNvSpPr/>
          <p:nvPr/>
        </p:nvSpPr>
        <p:spPr>
          <a:xfrm>
            <a:off x="10122520" y="3429000"/>
            <a:ext cx="71940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矩形 69"/>
          <p:cNvSpPr/>
          <p:nvPr/>
        </p:nvSpPr>
        <p:spPr>
          <a:xfrm>
            <a:off x="10735734" y="3429000"/>
            <a:ext cx="830213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矩形 70"/>
          <p:cNvSpPr/>
          <p:nvPr/>
        </p:nvSpPr>
        <p:spPr>
          <a:xfrm>
            <a:off x="11457354" y="3429000"/>
            <a:ext cx="83261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TextBox 71"/>
          <p:cNvSpPr txBox="1"/>
          <p:nvPr/>
        </p:nvSpPr>
        <p:spPr>
          <a:xfrm>
            <a:off x="4825461" y="3162260"/>
            <a:ext cx="25410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成就高效演示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23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7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0800000">
                                      <p:cBhvr>
                                        <p:cTn id="4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0" dur="3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4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4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4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4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4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1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-1473200" y="-4140200"/>
            <a:ext cx="15138400" cy="15138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菱形 11"/>
          <p:cNvSpPr/>
          <p:nvPr/>
        </p:nvSpPr>
        <p:spPr>
          <a:xfrm>
            <a:off x="5516881" y="93980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菱形 12"/>
          <p:cNvSpPr/>
          <p:nvPr/>
        </p:nvSpPr>
        <p:spPr>
          <a:xfrm>
            <a:off x="5690580" y="111349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菱形 13"/>
          <p:cNvSpPr/>
          <p:nvPr/>
        </p:nvSpPr>
        <p:spPr>
          <a:xfrm>
            <a:off x="6126481" y="156210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菱形 14"/>
          <p:cNvSpPr/>
          <p:nvPr/>
        </p:nvSpPr>
        <p:spPr>
          <a:xfrm>
            <a:off x="6300180" y="173579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菱形 15"/>
          <p:cNvSpPr/>
          <p:nvPr/>
        </p:nvSpPr>
        <p:spPr>
          <a:xfrm>
            <a:off x="6774181" y="219710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菱形 16"/>
          <p:cNvSpPr/>
          <p:nvPr/>
        </p:nvSpPr>
        <p:spPr>
          <a:xfrm>
            <a:off x="6947880" y="237079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菱形 17"/>
          <p:cNvSpPr/>
          <p:nvPr/>
        </p:nvSpPr>
        <p:spPr>
          <a:xfrm>
            <a:off x="7447281" y="287020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菱形 18"/>
          <p:cNvSpPr/>
          <p:nvPr/>
        </p:nvSpPr>
        <p:spPr>
          <a:xfrm>
            <a:off x="7620980" y="304389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菱形 23"/>
          <p:cNvSpPr/>
          <p:nvPr/>
        </p:nvSpPr>
        <p:spPr>
          <a:xfrm>
            <a:off x="3603675" y="289052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菱形 24"/>
          <p:cNvSpPr/>
          <p:nvPr/>
        </p:nvSpPr>
        <p:spPr>
          <a:xfrm>
            <a:off x="3777373" y="306421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菱形 25"/>
          <p:cNvSpPr/>
          <p:nvPr/>
        </p:nvSpPr>
        <p:spPr>
          <a:xfrm>
            <a:off x="4213275" y="351282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菱形 26"/>
          <p:cNvSpPr/>
          <p:nvPr/>
        </p:nvSpPr>
        <p:spPr>
          <a:xfrm>
            <a:off x="4386973" y="368651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菱形 27"/>
          <p:cNvSpPr/>
          <p:nvPr/>
        </p:nvSpPr>
        <p:spPr>
          <a:xfrm>
            <a:off x="4860975" y="414782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菱形 28"/>
          <p:cNvSpPr/>
          <p:nvPr/>
        </p:nvSpPr>
        <p:spPr>
          <a:xfrm>
            <a:off x="5034673" y="432151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菱形 29"/>
          <p:cNvSpPr/>
          <p:nvPr/>
        </p:nvSpPr>
        <p:spPr>
          <a:xfrm>
            <a:off x="5534075" y="4820920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菱形 30"/>
          <p:cNvSpPr/>
          <p:nvPr/>
        </p:nvSpPr>
        <p:spPr>
          <a:xfrm>
            <a:off x="5707773" y="4994619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菱形 31"/>
          <p:cNvSpPr/>
          <p:nvPr/>
        </p:nvSpPr>
        <p:spPr>
          <a:xfrm>
            <a:off x="6173373" y="4205067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菱形 32"/>
          <p:cNvSpPr/>
          <p:nvPr/>
        </p:nvSpPr>
        <p:spPr>
          <a:xfrm>
            <a:off x="6347072" y="4378765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菱形 33"/>
          <p:cNvSpPr/>
          <p:nvPr/>
        </p:nvSpPr>
        <p:spPr>
          <a:xfrm>
            <a:off x="6803293" y="3544667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菱形 34"/>
          <p:cNvSpPr/>
          <p:nvPr/>
        </p:nvSpPr>
        <p:spPr>
          <a:xfrm>
            <a:off x="6976992" y="3718365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菱形 35"/>
          <p:cNvSpPr/>
          <p:nvPr/>
        </p:nvSpPr>
        <p:spPr>
          <a:xfrm>
            <a:off x="4242973" y="2236567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菱形 36"/>
          <p:cNvSpPr/>
          <p:nvPr/>
        </p:nvSpPr>
        <p:spPr>
          <a:xfrm>
            <a:off x="4416672" y="2410265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菱形 37"/>
          <p:cNvSpPr/>
          <p:nvPr/>
        </p:nvSpPr>
        <p:spPr>
          <a:xfrm>
            <a:off x="4865273" y="1588867"/>
            <a:ext cx="1111328" cy="111132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菱形 38"/>
          <p:cNvSpPr/>
          <p:nvPr/>
        </p:nvSpPr>
        <p:spPr>
          <a:xfrm>
            <a:off x="5038972" y="1762565"/>
            <a:ext cx="763931" cy="763931"/>
          </a:xfrm>
          <a:prstGeom prst="diamond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TextBox 41"/>
          <p:cNvSpPr txBox="1"/>
          <p:nvPr/>
        </p:nvSpPr>
        <p:spPr>
          <a:xfrm>
            <a:off x="4829681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成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21264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08961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高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02661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效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392128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83247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示</a:t>
            </a:r>
          </a:p>
        </p:txBody>
      </p:sp>
      <p:cxnSp>
        <p:nvCxnSpPr>
          <p:cNvPr id="54" name="直接连接符 53"/>
          <p:cNvCxnSpPr/>
          <p:nvPr/>
        </p:nvCxnSpPr>
        <p:spPr>
          <a:xfrm>
            <a:off x="6096000" y="177800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rot="2700000">
            <a:off x="7808189" y="899957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rot="5400000">
            <a:off x="8458724" y="2597231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rot="18900000" flipV="1">
            <a:off x="7823089" y="4309476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rot="5400000">
            <a:off x="3649657" y="2597231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rot="2700000" flipH="1" flipV="1">
            <a:off x="4420756" y="4309475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rot="18900000" flipH="1">
            <a:off x="4455391" y="950757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096000" y="4899780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等腰三角形 61"/>
          <p:cNvSpPr/>
          <p:nvPr/>
        </p:nvSpPr>
        <p:spPr>
          <a:xfrm>
            <a:off x="12897477" y="-4923928"/>
            <a:ext cx="768085" cy="134414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椭圆 62"/>
          <p:cNvSpPr/>
          <p:nvPr/>
        </p:nvSpPr>
        <p:spPr>
          <a:xfrm>
            <a:off x="-1473200" y="-4140200"/>
            <a:ext cx="15138400" cy="15138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4" name="组合 63"/>
          <p:cNvGrpSpPr/>
          <p:nvPr/>
        </p:nvGrpSpPr>
        <p:grpSpPr>
          <a:xfrm>
            <a:off x="4829681" y="3162263"/>
            <a:ext cx="2530967" cy="502766"/>
            <a:chOff x="3622261" y="2371695"/>
            <a:chExt cx="1898225" cy="377074"/>
          </a:xfrm>
        </p:grpSpPr>
        <p:sp>
          <p:nvSpPr>
            <p:cNvPr id="65" name="TextBox 64"/>
            <p:cNvSpPr txBox="1"/>
            <p:nvPr/>
          </p:nvSpPr>
          <p:spPr>
            <a:xfrm>
              <a:off x="3622261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成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915948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就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206722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高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01997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效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94097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演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087435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11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6" dur="2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8" dur="200" fill="hold"/>
                                        <p:tgtEl>
                                          <p:spTgt spid="4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6" presetClass="emph" presetSubtype="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90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6" presetClass="emph" presetSubtype="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192" dur="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3" presetID="6" presetClass="emph" presetSubtype="0" autoRev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94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6" presetClass="emph" presetSubtype="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6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6" presetClass="emp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202" dur="3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火烧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5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1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5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3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2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4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2" grpId="0"/>
      <p:bldP spid="44" grpId="0"/>
      <p:bldP spid="46" grpId="0"/>
      <p:bldP spid="47" grpId="0"/>
      <p:bldP spid="48" grpId="0"/>
      <p:bldP spid="49" grpId="0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椭圆 1"/>
          <p:cNvSpPr/>
          <p:nvPr/>
        </p:nvSpPr>
        <p:spPr>
          <a:xfrm>
            <a:off x="-1473200" y="-4140200"/>
            <a:ext cx="15138400" cy="151384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4829681" y="3162263"/>
            <a:ext cx="2530967" cy="502766"/>
            <a:chOff x="3622261" y="2371695"/>
            <a:chExt cx="1898225" cy="377074"/>
          </a:xfrm>
        </p:grpSpPr>
        <p:sp>
          <p:nvSpPr>
            <p:cNvPr id="4" name="TextBox 3"/>
            <p:cNvSpPr txBox="1"/>
            <p:nvPr/>
          </p:nvSpPr>
          <p:spPr>
            <a:xfrm>
              <a:off x="3622261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成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15948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就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6722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高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01997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效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4097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演</a:t>
              </a:r>
              <a:endPara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87435" y="2371695"/>
              <a:ext cx="433051" cy="377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67" spc="400" dirty="0">
                  <a:solidFill>
                    <a:schemeClr val="bg1"/>
                  </a:solidFill>
                  <a:latin typeface="方正正黑简体" pitchFamily="2" charset="-122"/>
                  <a:ea typeface="方正正黑简体" pitchFamily="2" charset="-122"/>
                </a:rPr>
                <a:t>示</a:t>
              </a:r>
            </a:p>
          </p:txBody>
        </p:sp>
      </p:grpSp>
      <p:sp>
        <p:nvSpPr>
          <p:cNvPr id="10" name="椭圆 9"/>
          <p:cNvSpPr/>
          <p:nvPr/>
        </p:nvSpPr>
        <p:spPr>
          <a:xfrm>
            <a:off x="5782734" y="3115734"/>
            <a:ext cx="626533" cy="62653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5782734" y="3115734"/>
            <a:ext cx="626533" cy="626533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圆角矩形 11"/>
          <p:cNvSpPr/>
          <p:nvPr/>
        </p:nvSpPr>
        <p:spPr>
          <a:xfrm>
            <a:off x="3474720" y="3119120"/>
            <a:ext cx="5242560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3706069" y="3189821"/>
            <a:ext cx="418095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800" dirty="0">
                <a:latin typeface="方正正黑简体" pitchFamily="2" charset="-122"/>
                <a:ea typeface="方正正黑简体" pitchFamily="2" charset="-122"/>
              </a:rPr>
              <a:t>无畏别人挑剔的目光</a:t>
            </a:r>
            <a:endParaRPr lang="zh-CN" altLang="en-US" sz="2667" spc="800" dirty="0">
              <a:latin typeface="方正正黑简体" pitchFamily="2" charset="-122"/>
              <a:ea typeface="方正正黑简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865538" y="3181075"/>
            <a:ext cx="681863" cy="685907"/>
            <a:chOff x="8737073" y="187993"/>
            <a:chExt cx="467546" cy="470320"/>
          </a:xfrm>
        </p:grpSpPr>
        <p:sp>
          <p:nvSpPr>
            <p:cNvPr id="16" name="椭圆 15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/>
          <p:nvPr/>
        </p:nvCxnSpPr>
        <p:spPr>
          <a:xfrm>
            <a:off x="4985147" y="3002923"/>
            <a:ext cx="345082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空心弧 20"/>
          <p:cNvSpPr/>
          <p:nvPr/>
        </p:nvSpPr>
        <p:spPr>
          <a:xfrm>
            <a:off x="8016213" y="2999747"/>
            <a:ext cx="831851" cy="831851"/>
          </a:xfrm>
          <a:prstGeom prst="blockArc">
            <a:avLst>
              <a:gd name="adj1" fmla="val 16200064"/>
              <a:gd name="adj2" fmla="val 5387946"/>
              <a:gd name="adj3" fmla="val 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2" name="空心弧 21"/>
          <p:cNvSpPr/>
          <p:nvPr/>
        </p:nvSpPr>
        <p:spPr>
          <a:xfrm>
            <a:off x="7906544" y="2903406"/>
            <a:ext cx="1051189" cy="1051189"/>
          </a:xfrm>
          <a:prstGeom prst="blockArc">
            <a:avLst>
              <a:gd name="adj1" fmla="val 16200064"/>
              <a:gd name="adj2" fmla="val 3837158"/>
              <a:gd name="adj3" fmla="val 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740401" y="2906615"/>
            <a:ext cx="269557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815667" y="2830415"/>
            <a:ext cx="164888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空心弧 26"/>
          <p:cNvSpPr/>
          <p:nvPr/>
        </p:nvSpPr>
        <p:spPr>
          <a:xfrm>
            <a:off x="7866327" y="2825590"/>
            <a:ext cx="1188773" cy="1188773"/>
          </a:xfrm>
          <a:prstGeom prst="blockArc">
            <a:avLst>
              <a:gd name="adj1" fmla="val 16200064"/>
              <a:gd name="adj2" fmla="val 2550471"/>
              <a:gd name="adj3" fmla="val 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0" name="空心弧 29"/>
          <p:cNvSpPr/>
          <p:nvPr/>
        </p:nvSpPr>
        <p:spPr>
          <a:xfrm flipH="1" flipV="1">
            <a:off x="3315096" y="3008355"/>
            <a:ext cx="831851" cy="831851"/>
          </a:xfrm>
          <a:prstGeom prst="blockArc">
            <a:avLst>
              <a:gd name="adj1" fmla="val 16200064"/>
              <a:gd name="adj2" fmla="val 5387946"/>
              <a:gd name="adj3" fmla="val 93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1" name="空心弧 30"/>
          <p:cNvSpPr/>
          <p:nvPr/>
        </p:nvSpPr>
        <p:spPr>
          <a:xfrm flipH="1" flipV="1">
            <a:off x="3205427" y="2885358"/>
            <a:ext cx="1051189" cy="1051189"/>
          </a:xfrm>
          <a:prstGeom prst="blockArc">
            <a:avLst>
              <a:gd name="adj1" fmla="val 16200064"/>
              <a:gd name="adj2" fmla="val 3837158"/>
              <a:gd name="adj3" fmla="val 77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空心弧 31"/>
          <p:cNvSpPr/>
          <p:nvPr/>
        </p:nvSpPr>
        <p:spPr>
          <a:xfrm flipH="1" flipV="1">
            <a:off x="3108060" y="2825590"/>
            <a:ext cx="1188773" cy="1188773"/>
          </a:xfrm>
          <a:prstGeom prst="blockArc">
            <a:avLst>
              <a:gd name="adj1" fmla="val 16200064"/>
              <a:gd name="adj2" fmla="val 2550471"/>
              <a:gd name="adj3" fmla="val 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723614" y="3835831"/>
            <a:ext cx="345082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721101" y="3932140"/>
            <a:ext cx="269557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691467" y="4008339"/>
            <a:ext cx="164888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8648701" y="2413001"/>
            <a:ext cx="12700" cy="2667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8826798" y="2444751"/>
            <a:ext cx="152103" cy="26696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8978902" y="2689226"/>
            <a:ext cx="133349" cy="1238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2827867" y="3795163"/>
            <a:ext cx="260632" cy="1164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2943013" y="3950949"/>
            <a:ext cx="269099" cy="271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3277067" y="4075869"/>
            <a:ext cx="76059" cy="2569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</p:cBhvr>
                                      <p:by x="6000" y="6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xit" presetSubtype="3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7778E-7 1.48148E-6 L -0.34531 1.48148E-6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4.16667E-6 -8.64198E-7 L -0.00556 0.09815 " pathEditMode="relative" rAng="0" ptsTypes="AA">
                                      <p:cBhvr>
                                        <p:cTn id="91" dur="3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490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3.88889E-6 2.71605E-6 L -0.02621 0.0966 " pathEditMode="relative" rAng="0" ptsTypes="AA">
                                      <p:cBhvr>
                                        <p:cTn id="93" dur="3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4815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77778E-7 -4.5679E-6 L -0.03785 0.06976 " pathEditMode="relative" rAng="0" ptsTypes="AA">
                                      <p:cBhvr>
                                        <p:cTn id="95" dur="3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348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5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ntr" presetSubtype="2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xit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4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xit" presetSubtype="4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3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xit" presetSubtype="4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5.55556E-7 2.34568E-6 L 0.04965 -0.09506 " pathEditMode="relative" rAng="0" ptsTypes="AA">
                                      <p:cBhvr>
                                        <p:cTn id="148" dur="3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3" y="-4753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5E-6 -2.96296E-6 L 0.0198 -0.08796 " pathEditMode="relative" rAng="0" ptsTypes="AA">
                                      <p:cBhvr>
                                        <p:cTn id="159" dur="3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4414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3" presetClass="entr" presetSubtype="52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64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4.72222E-6 1.60494E-6 L 0.05139 -0.04815 " pathEditMode="relative" rAng="0" ptsTypes="AA">
                                      <p:cBhvr>
                                        <p:cTn id="170" dur="3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-2407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22" presetClass="exit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2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2" grpId="1" animBg="1"/>
      <p:bldP spid="10" grpId="0" animBg="1"/>
      <p:bldP spid="10" grpId="1" animBg="1"/>
      <p:bldP spid="11" grpId="0" animBg="1"/>
      <p:bldP spid="12" grpId="0" animBg="1"/>
      <p:bldP spid="14" grpId="0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3"/>
          <p:cNvSpPr/>
          <p:nvPr/>
        </p:nvSpPr>
        <p:spPr>
          <a:xfrm>
            <a:off x="5782734" y="3115734"/>
            <a:ext cx="626533" cy="626533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圆角矩形 4"/>
          <p:cNvSpPr/>
          <p:nvPr/>
        </p:nvSpPr>
        <p:spPr>
          <a:xfrm>
            <a:off x="3474720" y="3119120"/>
            <a:ext cx="5242560" cy="6197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3706069" y="3189821"/>
            <a:ext cx="418095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800" dirty="0">
                <a:latin typeface="方正正黑简体" pitchFamily="2" charset="-122"/>
                <a:ea typeface="方正正黑简体" pitchFamily="2" charset="-122"/>
              </a:rPr>
              <a:t>无畏别人挑剔的目光</a:t>
            </a:r>
            <a:endParaRPr lang="zh-CN" altLang="en-US" sz="2667" spc="800" dirty="0"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96000" y="1097280"/>
            <a:ext cx="0" cy="2331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6096000" y="1140031"/>
            <a:ext cx="221675" cy="230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102351" y="1171699"/>
            <a:ext cx="452829" cy="2250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6096002" y="1219200"/>
            <a:ext cx="692149" cy="2203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6096001" y="1308100"/>
            <a:ext cx="927100" cy="2127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6096001" y="1435100"/>
            <a:ext cx="1143001" cy="2000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6102352" y="1555751"/>
            <a:ext cx="1339849" cy="187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6096001" y="1708151"/>
            <a:ext cx="1543052" cy="1714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6102352" y="1879600"/>
            <a:ext cx="1701801" cy="1549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6096000" y="2070100"/>
            <a:ext cx="1860552" cy="1365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102351" y="2266951"/>
            <a:ext cx="1993901" cy="1174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6096000" y="2482851"/>
            <a:ext cx="2120901" cy="94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6096001" y="2711451"/>
            <a:ext cx="2190751" cy="711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6096001" y="2933700"/>
            <a:ext cx="2247903" cy="501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6102351" y="3175000"/>
            <a:ext cx="2286004" cy="25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6096000" y="3422650"/>
            <a:ext cx="2311405" cy="63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6096001" y="3429001"/>
            <a:ext cx="2305055" cy="241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6102352" y="3435351"/>
            <a:ext cx="2247905" cy="46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H="1" flipV="1">
            <a:off x="6096001" y="3435352"/>
            <a:ext cx="2203457" cy="6858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H="1" flipV="1">
            <a:off x="6096000" y="3441701"/>
            <a:ext cx="2127259" cy="9207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 flipH="1" flipV="1">
            <a:off x="6096001" y="3429001"/>
            <a:ext cx="2012959" cy="1155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 flipV="1">
            <a:off x="6096001" y="3429000"/>
            <a:ext cx="1873260" cy="1358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 flipV="1">
            <a:off x="6096001" y="3422651"/>
            <a:ext cx="1727212" cy="1555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6096000" y="3422652"/>
            <a:ext cx="1549413" cy="1727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 flipV="1">
            <a:off x="6089651" y="3429001"/>
            <a:ext cx="1371613" cy="1879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6089652" y="3422651"/>
            <a:ext cx="1155713" cy="20066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 flipV="1">
            <a:off x="6096001" y="3409951"/>
            <a:ext cx="939815" cy="2127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H="1" flipV="1">
            <a:off x="6089651" y="3429000"/>
            <a:ext cx="711215" cy="2203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 flipV="1">
            <a:off x="6087534" y="3429001"/>
            <a:ext cx="497433" cy="2266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 flipV="1">
            <a:off x="6096000" y="3429000"/>
            <a:ext cx="234968" cy="2300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 flipV="1">
            <a:off x="6087533" y="3422650"/>
            <a:ext cx="14835" cy="233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V="1">
            <a:off x="5839902" y="3429001"/>
            <a:ext cx="239165" cy="2292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5611301" y="3420533"/>
            <a:ext cx="476232" cy="22669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V="1">
            <a:off x="5374235" y="3420534"/>
            <a:ext cx="721765" cy="2207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5145635" y="3429000"/>
            <a:ext cx="950365" cy="2097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4925501" y="3437467"/>
            <a:ext cx="1170499" cy="1987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V="1">
            <a:off x="4730768" y="3420533"/>
            <a:ext cx="1373699" cy="1869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4552968" y="3420534"/>
            <a:ext cx="1543032" cy="17251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 flipV="1">
            <a:off x="4381517" y="3429000"/>
            <a:ext cx="1714483" cy="15388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V="1">
            <a:off x="4222768" y="3429000"/>
            <a:ext cx="1873232" cy="1367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V="1">
            <a:off x="4089418" y="3429000"/>
            <a:ext cx="2006583" cy="1170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 flipV="1">
            <a:off x="3975117" y="3429000"/>
            <a:ext cx="2120883" cy="948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 flipV="1">
            <a:off x="3892568" y="3435351"/>
            <a:ext cx="2203433" cy="7069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3835418" y="3435351"/>
            <a:ext cx="2254233" cy="4720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 flipV="1">
            <a:off x="3790969" y="3429001"/>
            <a:ext cx="2311383" cy="249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 flipV="1">
            <a:off x="3778269" y="3422651"/>
            <a:ext cx="2317732" cy="14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3810019" y="3183488"/>
            <a:ext cx="2279632" cy="245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>
            <a:off x="3822719" y="2948539"/>
            <a:ext cx="2279632" cy="480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3886220" y="2726289"/>
            <a:ext cx="2197081" cy="690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>
            <a:off x="3987819" y="2491341"/>
            <a:ext cx="2101832" cy="937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4083069" y="2269091"/>
            <a:ext cx="2006583" cy="1159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4229119" y="2072242"/>
            <a:ext cx="1860532" cy="13567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4381520" y="1881741"/>
            <a:ext cx="1714481" cy="1547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4540269" y="1716642"/>
            <a:ext cx="1555731" cy="17123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/>
          <p:cNvCxnSpPr/>
          <p:nvPr/>
        </p:nvCxnSpPr>
        <p:spPr>
          <a:xfrm>
            <a:off x="4737119" y="1570592"/>
            <a:ext cx="1352532" cy="1858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>
            <a:off x="4933968" y="1424541"/>
            <a:ext cx="1162032" cy="19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连接符 146"/>
          <p:cNvCxnSpPr/>
          <p:nvPr/>
        </p:nvCxnSpPr>
        <p:spPr>
          <a:xfrm>
            <a:off x="5149868" y="1316590"/>
            <a:ext cx="952483" cy="2106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5378469" y="1240390"/>
            <a:ext cx="717532" cy="21822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5600719" y="1157840"/>
            <a:ext cx="488932" cy="2271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5848369" y="1132440"/>
            <a:ext cx="253983" cy="2290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6096000" y="177800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2700000">
            <a:off x="7808189" y="899957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连接符 216"/>
          <p:cNvCxnSpPr/>
          <p:nvPr/>
        </p:nvCxnSpPr>
        <p:spPr>
          <a:xfrm rot="5400000">
            <a:off x="8458724" y="2597231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8900000" flipV="1">
            <a:off x="7823089" y="4309476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rot="5400000">
            <a:off x="3649657" y="2597231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rot="2700000" flipH="1" flipV="1">
            <a:off x="4420756" y="4309475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rot="18900000" flipH="1">
            <a:off x="4455391" y="950757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>
            <a:off x="6096000" y="4899780"/>
            <a:ext cx="0" cy="1663539"/>
          </a:xfrm>
          <a:prstGeom prst="line">
            <a:avLst/>
          </a:prstGeom>
          <a:ln w="3175">
            <a:solidFill>
              <a:schemeClr val="tx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3" name="椭圆 2102"/>
          <p:cNvSpPr/>
          <p:nvPr/>
        </p:nvSpPr>
        <p:spPr>
          <a:xfrm>
            <a:off x="5905500" y="3238500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629092" y="3759616"/>
            <a:ext cx="293381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成为那一个焦点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27" name="椭圆 226"/>
          <p:cNvSpPr/>
          <p:nvPr/>
        </p:nvSpPr>
        <p:spPr>
          <a:xfrm>
            <a:off x="5003800" y="2336800"/>
            <a:ext cx="2184400" cy="2184400"/>
          </a:xfrm>
          <a:prstGeom prst="ellipse">
            <a:avLst/>
          </a:prstGeom>
          <a:noFill/>
          <a:ln w="6350">
            <a:solidFill>
              <a:schemeClr val="tx1">
                <a:alpha val="52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8" name="椭圆 227"/>
          <p:cNvSpPr/>
          <p:nvPr/>
        </p:nvSpPr>
        <p:spPr>
          <a:xfrm>
            <a:off x="4152900" y="1485900"/>
            <a:ext cx="3886200" cy="3886200"/>
          </a:xfrm>
          <a:prstGeom prst="ellipse">
            <a:avLst/>
          </a:prstGeom>
          <a:noFill/>
          <a:ln w="6350">
            <a:solidFill>
              <a:schemeClr val="tx1">
                <a:alpha val="43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9" name="椭圆 228"/>
          <p:cNvSpPr/>
          <p:nvPr/>
        </p:nvSpPr>
        <p:spPr>
          <a:xfrm>
            <a:off x="5626100" y="2959100"/>
            <a:ext cx="939800" cy="939800"/>
          </a:xfrm>
          <a:prstGeom prst="ellipse">
            <a:avLst/>
          </a:prstGeom>
          <a:noFill/>
          <a:ln w="6350">
            <a:solidFill>
              <a:schemeClr val="tx1">
                <a:alpha val="75000"/>
              </a:schemeClr>
            </a:solidFill>
            <a:prstDash val="solid"/>
          </a:ln>
          <a:effectLst>
            <a:glow rad="50800">
              <a:schemeClr val="bg1">
                <a:alpha val="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矩形 84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矩形 86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9" name="矩形 88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3" name="矩形 92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7" name="矩形 96"/>
          <p:cNvSpPr/>
          <p:nvPr/>
        </p:nvSpPr>
        <p:spPr>
          <a:xfrm>
            <a:off x="4360334" y="1693334"/>
            <a:ext cx="3471333" cy="3471333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9" name="圆角矩形 98"/>
          <p:cNvSpPr/>
          <p:nvPr/>
        </p:nvSpPr>
        <p:spPr>
          <a:xfrm>
            <a:off x="6065522" y="2383764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1" name="圆角矩形 100"/>
          <p:cNvSpPr/>
          <p:nvPr/>
        </p:nvSpPr>
        <p:spPr>
          <a:xfrm rot="5400000" flipV="1">
            <a:off x="6979927" y="318400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3" name="圆角矩形 102"/>
          <p:cNvSpPr/>
          <p:nvPr/>
        </p:nvSpPr>
        <p:spPr>
          <a:xfrm rot="5400000" flipV="1">
            <a:off x="5072047" y="318400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05" name="直接连接符 104"/>
          <p:cNvCxnSpPr/>
          <p:nvPr/>
        </p:nvCxnSpPr>
        <p:spPr>
          <a:xfrm flipV="1">
            <a:off x="6388266" y="2992967"/>
            <a:ext cx="162932" cy="15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 flipH="1" flipV="1">
            <a:off x="5643199" y="3018367"/>
            <a:ext cx="162932" cy="15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 flipV="1">
            <a:off x="6341699" y="3746500"/>
            <a:ext cx="162932" cy="15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 flipV="1">
            <a:off x="5626266" y="3721100"/>
            <a:ext cx="162932" cy="1517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圆角矩形 112"/>
          <p:cNvSpPr/>
          <p:nvPr/>
        </p:nvSpPr>
        <p:spPr>
          <a:xfrm>
            <a:off x="6065522" y="402590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5" name="组合 114"/>
          <p:cNvGrpSpPr/>
          <p:nvPr/>
        </p:nvGrpSpPr>
        <p:grpSpPr>
          <a:xfrm>
            <a:off x="7865538" y="3181075"/>
            <a:ext cx="681863" cy="685907"/>
            <a:chOff x="8737073" y="187993"/>
            <a:chExt cx="467546" cy="470320"/>
          </a:xfrm>
        </p:grpSpPr>
        <p:sp>
          <p:nvSpPr>
            <p:cNvPr id="117" name="椭圆 116"/>
            <p:cNvSpPr/>
            <p:nvPr/>
          </p:nvSpPr>
          <p:spPr>
            <a:xfrm>
              <a:off x="8737073" y="187993"/>
              <a:ext cx="325966" cy="32596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19" name="直接连接符 118"/>
            <p:cNvCxnSpPr/>
            <p:nvPr/>
          </p:nvCxnSpPr>
          <p:spPr>
            <a:xfrm>
              <a:off x="9018801" y="470065"/>
              <a:ext cx="185818" cy="188248"/>
            </a:xfrm>
            <a:prstGeom prst="line">
              <a:avLst/>
            </a:prstGeom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629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xit" presetSubtype="544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3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3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3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3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3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3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3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3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3" presetClass="entr" presetSubtype="52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3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8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4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39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2" dur="1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4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6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0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4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6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18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0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2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4" dur="1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6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2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0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2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4" dur="1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6" dur="1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38" dur="1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0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2" dur="1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4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6" dur="1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48" dur="1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0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2" dur="1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4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6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58" dur="1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0" dur="1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4" dur="1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6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6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2" dur="1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4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6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78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2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4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6" dur="1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88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0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1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2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4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5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6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7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498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9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10800000">
                                      <p:cBhvr>
                                        <p:cTn id="500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8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5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0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3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2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8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0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1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6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2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3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8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9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4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6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7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6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7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8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5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2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1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4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0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1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2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3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6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2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8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9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4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0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1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3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6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2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4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7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6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7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9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2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4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9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4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5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6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23" presetClass="exit" presetSubtype="54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6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22" presetClass="entr" presetSubtype="4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3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4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5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7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9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0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1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5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6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7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22" presetClass="entr" presetSubtype="8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1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22" presetClass="exit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83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7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8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9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1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4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5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7" presetID="22" presetClass="entr" presetSubtype="2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9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0" presetID="22" presetClass="exit" presetSubtype="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1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3" presetID="2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5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07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23" presetClass="entr" presetSubtype="52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3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4" dur="3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5" presetID="23" presetClass="entr" presetSubtype="36" fill="hold" grpId="0" nodeType="withEffect">
                                  <p:stCondLst>
                                    <p:cond delay="3200"/>
                                  </p:stCondLst>
                                  <p:iterate type="lt">
                                    <p:tmPct val="33333"/>
                                  </p:iterate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1" presetID="53" presetClass="entr" presetSubtype="16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3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4" dur="8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5" dur="8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6" presetID="10" presetClass="entr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8" dur="8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9" presetID="6" presetClass="emph" presetSubtype="0" repeatCount="2000" fill="hold" grpId="2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930" dur="850" fill="hold"/>
                                        <p:tgtEl>
                                          <p:spTgt spid="2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31" presetID="10" presetClass="exit" presetSubtype="0" repeatCount="2000" fill="hold" grpId="3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2" dur="8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53" presetClass="entr" presetSubtype="16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6" dur="8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7" dur="8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8" dur="8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9" presetID="10" presetClass="entr" presetSubtype="0" fill="hold" grpId="1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1" dur="8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2" presetID="6" presetClass="emph" presetSubtype="0" repeatCount="2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Scale>
                                      <p:cBhvr>
                                        <p:cTn id="943" dur="850" fill="hold"/>
                                        <p:tgtEl>
                                          <p:spTgt spid="2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4" presetID="10" presetClass="exit" presetSubtype="0" repeatCount="2000" fill="hold" grpId="3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5" dur="8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7" presetID="53" presetClass="entr" presetSubtype="16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9" dur="8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8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1"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2" presetID="10" presetClass="entr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5" presetID="6" presetClass="emph" presetSubtype="0" repeatCount="200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Scale>
                                      <p:cBhvr>
                                        <p:cTn id="956" dur="850" fill="hold"/>
                                        <p:tgtEl>
                                          <p:spTgt spid="2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57" presetID="10" presetClass="exit" presetSubtype="0" repeatCount="2000" fill="hold" grpId="3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8" dur="8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8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23" presetClass="entr" presetSubtype="528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6" presetID="8" presetClass="emph" presetSubtype="0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Rot by="10800000">
                                      <p:cBhvr>
                                        <p:cTn id="96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8" presetID="10" presetClass="exit" presetSubtype="0" fill="hold" grpId="2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1" presetID="23" presetClass="entr" presetSubtype="52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3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8" presetClass="emph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10800000">
                                      <p:cBhvr>
                                        <p:cTn id="97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9" presetID="10" presetClass="exit" presetSubtype="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23" presetClass="entr" presetSubtype="52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4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5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8" presetID="8" presetClass="emph" presetSubtype="0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Rot by="10800000">
                                      <p:cBhvr>
                                        <p:cTn id="989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0" presetID="10" presetClass="exit" presetSubtype="0" fill="hold" grpId="2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1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23" presetClass="entr" presetSubtype="528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9" presetID="8" presetClass="emph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animRot by="10800000">
                                      <p:cBhvr>
                                        <p:cTn id="100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1" presetID="10" presetClass="exit" presetSubtype="0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23" presetClass="entr" presetSubtype="52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0" presetID="8" presetClass="emph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10800000">
                                      <p:cBhvr>
                                        <p:cTn id="101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2" presetID="10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3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5" presetID="23" presetClass="entr" presetSubtype="528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0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8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1" presetID="8" presetClass="emph" presetSubtype="0" fill="hold" grpId="1" nodeType="withEffect">
                                  <p:stCondLst>
                                    <p:cond delay="4700"/>
                                  </p:stCondLst>
                                  <p:childTnLst>
                                    <p:animRot by="10800000">
                                      <p:cBhvr>
                                        <p:cTn id="1022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3" presetID="10" presetClass="exit" presetSubtype="0" fill="hold" grpId="2" nodeType="withEffect">
                                  <p:stCondLst>
                                    <p:cond delay="4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4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23" presetClass="entr" presetSubtype="528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2" presetID="8" presetClass="emph" presetSubtype="0" fill="hold" grpId="1" nodeType="withEffect">
                                  <p:stCondLst>
                                    <p:cond delay="4900"/>
                                  </p:stCondLst>
                                  <p:childTnLst>
                                    <p:animRot by="10800000">
                                      <p:cBhvr>
                                        <p:cTn id="1033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4" presetID="10" presetClass="exit" presetSubtype="0" fill="hold" grpId="2" nodeType="withEffect">
                                  <p:stCondLst>
                                    <p:cond delay="4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5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0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1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2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3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5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6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9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1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2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3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4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5" presetID="22" presetClass="exit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6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22" presetClass="exit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9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presetID="22" presetClass="exit" presetSubtype="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2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6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7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8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9" dur="3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0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2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3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4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5" dur="3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6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8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9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1" dur="3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2" presetID="23" presetClass="entr" presetSubtype="52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4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5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6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7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8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9" dur="3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presetID="22" presetClass="exit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92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5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presetID="22" presetClass="exit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8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23" presetClass="entr" presetSubtype="52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2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3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4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5" dur="3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6" presetID="22" presetClass="exit" presetSubtype="1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07" dur="3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presetID="35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77778E-7 1.48148E-6 L -0.35035 1.48148E-6 " pathEditMode="relative" rAng="0" ptsTypes="AA">
                                      <p:cBhvr>
                                        <p:cTn id="1110" dur="6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7" y="0"/>
                                    </p:animMotion>
                                  </p:childTnLst>
                                </p:cTn>
                              </p:par>
                              <p:par>
                                <p:cTn id="1111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2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火烧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/>
      <p:bldP spid="2103" grpId="0" animBg="1"/>
      <p:bldP spid="2" grpId="0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8" grpId="2" animBg="1"/>
      <p:bldP spid="228" grpId="3" animBg="1"/>
      <p:bldP spid="229" grpId="0" animBg="1"/>
      <p:bldP spid="229" grpId="1" animBg="1"/>
      <p:bldP spid="229" grpId="2" animBg="1"/>
      <p:bldP spid="229" grpId="3" animBg="1"/>
      <p:bldP spid="85" grpId="0" animBg="1"/>
      <p:bldP spid="85" grpId="1" animBg="1"/>
      <p:bldP spid="85" grpId="2" animBg="1"/>
      <p:bldP spid="87" grpId="0" animBg="1"/>
      <p:bldP spid="87" grpId="1" animBg="1"/>
      <p:bldP spid="87" grpId="2" animBg="1"/>
      <p:bldP spid="89" grpId="0" animBg="1"/>
      <p:bldP spid="89" grpId="1" animBg="1"/>
      <p:bldP spid="89" grpId="2" animBg="1"/>
      <p:bldP spid="91" grpId="0" animBg="1"/>
      <p:bldP spid="91" grpId="1" animBg="1"/>
      <p:bldP spid="91" grpId="2" animBg="1"/>
      <p:bldP spid="93" grpId="0" animBg="1"/>
      <p:bldP spid="93" grpId="1" animBg="1"/>
      <p:bldP spid="93" grpId="2" animBg="1"/>
      <p:bldP spid="95" grpId="0" animBg="1"/>
      <p:bldP spid="95" grpId="1" animBg="1"/>
      <p:bldP spid="95" grpId="2" animBg="1"/>
      <p:bldP spid="97" grpId="0" animBg="1"/>
      <p:bldP spid="97" grpId="1" animBg="1"/>
      <p:bldP spid="97" grpId="2" animBg="1"/>
      <p:bldP spid="99" grpId="0" animBg="1"/>
      <p:bldP spid="99" grpId="1" animBg="1"/>
      <p:bldP spid="101" grpId="0" animBg="1"/>
      <p:bldP spid="101" grpId="1" animBg="1"/>
      <p:bldP spid="103" grpId="0" animBg="1"/>
      <p:bldP spid="103" grpId="1" animBg="1"/>
      <p:bldP spid="113" grpId="0" animBg="1"/>
      <p:bldP spid="1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03" name="椭圆 2102"/>
          <p:cNvSpPr/>
          <p:nvPr/>
        </p:nvSpPr>
        <p:spPr>
          <a:xfrm>
            <a:off x="5905500" y="3238500"/>
            <a:ext cx="381000" cy="38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629092" y="3759616"/>
            <a:ext cx="2933816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成为那一个焦点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104" name="矩形 2103"/>
          <p:cNvSpPr/>
          <p:nvPr/>
        </p:nvSpPr>
        <p:spPr>
          <a:xfrm>
            <a:off x="12432704" y="-987491"/>
            <a:ext cx="288032" cy="384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315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椭圆 44"/>
          <p:cNvSpPr/>
          <p:nvPr/>
        </p:nvSpPr>
        <p:spPr>
          <a:xfrm>
            <a:off x="3919272" y="1252272"/>
            <a:ext cx="4353456" cy="4353456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椭圆 11"/>
          <p:cNvSpPr/>
          <p:nvPr/>
        </p:nvSpPr>
        <p:spPr>
          <a:xfrm>
            <a:off x="5905500" y="3238500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548291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103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3" grpId="0" animBg="1"/>
      <p:bldP spid="2" grpId="0"/>
      <p:bldP spid="3" grpId="0" animBg="1"/>
      <p:bldP spid="9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3814970" y="4733807"/>
            <a:ext cx="2289572" cy="3973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3814970" y="1257301"/>
            <a:ext cx="2289572" cy="722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矩形 16"/>
          <p:cNvSpPr/>
          <p:nvPr/>
        </p:nvSpPr>
        <p:spPr>
          <a:xfrm>
            <a:off x="3814970" y="1943699"/>
            <a:ext cx="2289572" cy="872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/>
          <p:cNvSpPr/>
          <p:nvPr/>
        </p:nvSpPr>
        <p:spPr>
          <a:xfrm>
            <a:off x="3814970" y="2801698"/>
            <a:ext cx="2289572" cy="493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矩形 18"/>
          <p:cNvSpPr/>
          <p:nvPr/>
        </p:nvSpPr>
        <p:spPr>
          <a:xfrm>
            <a:off x="3814970" y="3273598"/>
            <a:ext cx="2289572" cy="8086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矩形 20"/>
          <p:cNvSpPr/>
          <p:nvPr/>
        </p:nvSpPr>
        <p:spPr>
          <a:xfrm>
            <a:off x="3814970" y="4002897"/>
            <a:ext cx="2289572" cy="73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矩形 21"/>
          <p:cNvSpPr/>
          <p:nvPr/>
        </p:nvSpPr>
        <p:spPr>
          <a:xfrm>
            <a:off x="3814970" y="5106523"/>
            <a:ext cx="2289572" cy="61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矩形 34"/>
          <p:cNvSpPr/>
          <p:nvPr/>
        </p:nvSpPr>
        <p:spPr>
          <a:xfrm>
            <a:off x="6072278" y="4733807"/>
            <a:ext cx="2241252" cy="3973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矩形 36"/>
          <p:cNvSpPr/>
          <p:nvPr/>
        </p:nvSpPr>
        <p:spPr>
          <a:xfrm>
            <a:off x="6072278" y="1257301"/>
            <a:ext cx="2241252" cy="7228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矩形 37"/>
          <p:cNvSpPr/>
          <p:nvPr/>
        </p:nvSpPr>
        <p:spPr>
          <a:xfrm>
            <a:off x="6072278" y="1943699"/>
            <a:ext cx="2241252" cy="872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6072278" y="2801698"/>
            <a:ext cx="2241252" cy="493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6072278" y="3273598"/>
            <a:ext cx="2241252" cy="8086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6072278" y="4002897"/>
            <a:ext cx="2241252" cy="730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矩形 41"/>
          <p:cNvSpPr/>
          <p:nvPr/>
        </p:nvSpPr>
        <p:spPr>
          <a:xfrm>
            <a:off x="6072278" y="5106523"/>
            <a:ext cx="2241252" cy="61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矩形 4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72000" y="1004962"/>
                </a:moveTo>
                <a:cubicBezTo>
                  <a:pt x="3706687" y="1004962"/>
                  <a:pt x="3005212" y="1706437"/>
                  <a:pt x="3005212" y="2571750"/>
                </a:cubicBezTo>
                <a:cubicBezTo>
                  <a:pt x="3005212" y="3437063"/>
                  <a:pt x="3706687" y="4138538"/>
                  <a:pt x="4572000" y="4138538"/>
                </a:cubicBezTo>
                <a:cubicBezTo>
                  <a:pt x="5437313" y="4138538"/>
                  <a:pt x="6138788" y="3437063"/>
                  <a:pt x="6138788" y="2571750"/>
                </a:cubicBezTo>
                <a:cubicBezTo>
                  <a:pt x="6138788" y="1706437"/>
                  <a:pt x="5437313" y="1004962"/>
                  <a:pt x="4572000" y="100496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椭圆 10"/>
          <p:cNvSpPr/>
          <p:nvPr/>
        </p:nvSpPr>
        <p:spPr>
          <a:xfrm>
            <a:off x="5905500" y="3238500"/>
            <a:ext cx="381000" cy="381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椭圆 43"/>
          <p:cNvSpPr/>
          <p:nvPr/>
        </p:nvSpPr>
        <p:spPr>
          <a:xfrm>
            <a:off x="4006950" y="1339950"/>
            <a:ext cx="4178101" cy="4178101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椭圆 44"/>
          <p:cNvSpPr/>
          <p:nvPr/>
        </p:nvSpPr>
        <p:spPr>
          <a:xfrm>
            <a:off x="3919272" y="1252272"/>
            <a:ext cx="4353456" cy="4353456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59" name="组合 58"/>
          <p:cNvGrpSpPr/>
          <p:nvPr/>
        </p:nvGrpSpPr>
        <p:grpSpPr>
          <a:xfrm>
            <a:off x="8536214" y="2610164"/>
            <a:ext cx="1474148" cy="746443"/>
            <a:chOff x="6924675" y="1928595"/>
            <a:chExt cx="1105611" cy="559832"/>
          </a:xfrm>
        </p:grpSpPr>
        <p:sp>
          <p:nvSpPr>
            <p:cNvPr id="60" name="任意多边形 59"/>
            <p:cNvSpPr/>
            <p:nvPr/>
          </p:nvSpPr>
          <p:spPr>
            <a:xfrm>
              <a:off x="6924675" y="2171700"/>
              <a:ext cx="1105611" cy="316727"/>
            </a:xfrm>
            <a:custGeom>
              <a:avLst/>
              <a:gdLst>
                <a:gd name="connsiteX0" fmla="*/ 0 w 1104900"/>
                <a:gd name="connsiteY0" fmla="*/ 314325 h 314325"/>
                <a:gd name="connsiteX1" fmla="*/ 1009650 w 1104900"/>
                <a:gd name="connsiteY1" fmla="*/ 190500 h 314325"/>
                <a:gd name="connsiteX2" fmla="*/ 1104900 w 1104900"/>
                <a:gd name="connsiteY2" fmla="*/ 0 h 314325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4900"/>
                <a:gd name="connsiteY0" fmla="*/ 314325 h 316727"/>
                <a:gd name="connsiteX1" fmla="*/ 1009650 w 1104900"/>
                <a:gd name="connsiteY1" fmla="*/ 190500 h 316727"/>
                <a:gd name="connsiteX2" fmla="*/ 1104900 w 1104900"/>
                <a:gd name="connsiteY2" fmla="*/ 0 h 316727"/>
                <a:gd name="connsiteX0" fmla="*/ 0 w 1105611"/>
                <a:gd name="connsiteY0" fmla="*/ 314325 h 316727"/>
                <a:gd name="connsiteX1" fmla="*/ 1009650 w 1105611"/>
                <a:gd name="connsiteY1" fmla="*/ 190500 h 316727"/>
                <a:gd name="connsiteX2" fmla="*/ 1104900 w 1105611"/>
                <a:gd name="connsiteY2" fmla="*/ 0 h 31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5611" h="316727">
                  <a:moveTo>
                    <a:pt x="0" y="314325"/>
                  </a:moveTo>
                  <a:cubicBezTo>
                    <a:pt x="336550" y="273050"/>
                    <a:pt x="492125" y="403225"/>
                    <a:pt x="1009650" y="190500"/>
                  </a:cubicBezTo>
                  <a:cubicBezTo>
                    <a:pt x="1074738" y="146050"/>
                    <a:pt x="1111250" y="77788"/>
                    <a:pt x="1104900" y="0"/>
                  </a:cubicBezTo>
                </a:path>
              </a:pathLst>
            </a:custGeom>
            <a:noFill/>
            <a:ln w="6350">
              <a:solidFill>
                <a:schemeClr val="bg1">
                  <a:alpha val="83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7796213" y="1928595"/>
              <a:ext cx="233362" cy="290729"/>
            </a:xfrm>
            <a:custGeom>
              <a:avLst/>
              <a:gdLst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76225 h 276225"/>
                <a:gd name="connsiteX1" fmla="*/ 114300 w 233362"/>
                <a:gd name="connsiteY1" fmla="*/ 0 h 276225"/>
                <a:gd name="connsiteX2" fmla="*/ 0 w 233362"/>
                <a:gd name="connsiteY2" fmla="*/ 0 h 276225"/>
                <a:gd name="connsiteX0" fmla="*/ 233362 w 233362"/>
                <a:gd name="connsiteY0" fmla="*/ 286808 h 286808"/>
                <a:gd name="connsiteX1" fmla="*/ 114300 w 233362"/>
                <a:gd name="connsiteY1" fmla="*/ 10583 h 286808"/>
                <a:gd name="connsiteX2" fmla="*/ 0 w 233362"/>
                <a:gd name="connsiteY2" fmla="*/ 10583 h 286808"/>
                <a:gd name="connsiteX0" fmla="*/ 233362 w 233362"/>
                <a:gd name="connsiteY0" fmla="*/ 290729 h 290729"/>
                <a:gd name="connsiteX1" fmla="*/ 114300 w 233362"/>
                <a:gd name="connsiteY1" fmla="*/ 14504 h 290729"/>
                <a:gd name="connsiteX2" fmla="*/ 0 w 233362"/>
                <a:gd name="connsiteY2" fmla="*/ 14504 h 290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362" h="290729">
                  <a:moveTo>
                    <a:pt x="233362" y="290729"/>
                  </a:moveTo>
                  <a:cubicBezTo>
                    <a:pt x="231775" y="212942"/>
                    <a:pt x="230187" y="106579"/>
                    <a:pt x="114300" y="14504"/>
                  </a:cubicBezTo>
                  <a:cubicBezTo>
                    <a:pt x="61913" y="-9308"/>
                    <a:pt x="52388" y="216"/>
                    <a:pt x="0" y="14504"/>
                  </a:cubicBezTo>
                </a:path>
              </a:pathLst>
            </a:custGeom>
            <a:noFill/>
            <a:ln w="6350">
              <a:solidFill>
                <a:schemeClr val="bg1">
                  <a:alpha val="83000"/>
                </a:schemeClr>
              </a:solidFill>
              <a:prstDash val="sysDash"/>
            </a:ln>
            <a:effectLst>
              <a:glow rad="63500">
                <a:schemeClr val="bg1">
                  <a:alpha val="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2" name="任意多边形 61"/>
          <p:cNvSpPr/>
          <p:nvPr/>
        </p:nvSpPr>
        <p:spPr>
          <a:xfrm>
            <a:off x="9186430" y="2629505"/>
            <a:ext cx="511833" cy="800100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任意多边形 62"/>
          <p:cNvSpPr/>
          <p:nvPr/>
        </p:nvSpPr>
        <p:spPr>
          <a:xfrm>
            <a:off x="9234715" y="3308954"/>
            <a:ext cx="1460500" cy="143753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任意多边形 63"/>
          <p:cNvSpPr/>
          <p:nvPr/>
        </p:nvSpPr>
        <p:spPr>
          <a:xfrm>
            <a:off x="7837713" y="916616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任意多边形 64"/>
          <p:cNvSpPr/>
          <p:nvPr/>
        </p:nvSpPr>
        <p:spPr>
          <a:xfrm>
            <a:off x="5830171" y="75400"/>
            <a:ext cx="198096" cy="1083733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6" name="任意多边形 65"/>
          <p:cNvSpPr/>
          <p:nvPr/>
        </p:nvSpPr>
        <p:spPr>
          <a:xfrm>
            <a:off x="6032501" y="-5681"/>
            <a:ext cx="622300" cy="868649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任意多边形 66"/>
          <p:cNvSpPr/>
          <p:nvPr/>
        </p:nvSpPr>
        <p:spPr>
          <a:xfrm rot="17713481">
            <a:off x="5341401" y="-557381"/>
            <a:ext cx="1731287" cy="89566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任意多边形 67"/>
          <p:cNvSpPr/>
          <p:nvPr/>
        </p:nvSpPr>
        <p:spPr>
          <a:xfrm>
            <a:off x="2631924" y="1245008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9" name="任意多边形 68"/>
          <p:cNvSpPr/>
          <p:nvPr/>
        </p:nvSpPr>
        <p:spPr>
          <a:xfrm flipH="1">
            <a:off x="1802453" y="3048001"/>
            <a:ext cx="1474148" cy="422303"/>
          </a:xfrm>
          <a:custGeom>
            <a:avLst/>
            <a:gdLst>
              <a:gd name="connsiteX0" fmla="*/ 0 w 1104900"/>
              <a:gd name="connsiteY0" fmla="*/ 314325 h 314325"/>
              <a:gd name="connsiteX1" fmla="*/ 1009650 w 1104900"/>
              <a:gd name="connsiteY1" fmla="*/ 190500 h 314325"/>
              <a:gd name="connsiteX2" fmla="*/ 1104900 w 1104900"/>
              <a:gd name="connsiteY2" fmla="*/ 0 h 314325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4900"/>
              <a:gd name="connsiteY0" fmla="*/ 314325 h 316727"/>
              <a:gd name="connsiteX1" fmla="*/ 1009650 w 1104900"/>
              <a:gd name="connsiteY1" fmla="*/ 190500 h 316727"/>
              <a:gd name="connsiteX2" fmla="*/ 1104900 w 1104900"/>
              <a:gd name="connsiteY2" fmla="*/ 0 h 316727"/>
              <a:gd name="connsiteX0" fmla="*/ 0 w 1105611"/>
              <a:gd name="connsiteY0" fmla="*/ 314325 h 316727"/>
              <a:gd name="connsiteX1" fmla="*/ 1009650 w 1105611"/>
              <a:gd name="connsiteY1" fmla="*/ 190500 h 316727"/>
              <a:gd name="connsiteX2" fmla="*/ 1104900 w 1105611"/>
              <a:gd name="connsiteY2" fmla="*/ 0 h 316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5611" h="316727">
                <a:moveTo>
                  <a:pt x="0" y="314325"/>
                </a:moveTo>
                <a:cubicBezTo>
                  <a:pt x="336550" y="273050"/>
                  <a:pt x="492125" y="403225"/>
                  <a:pt x="1009650" y="190500"/>
                </a:cubicBezTo>
                <a:cubicBezTo>
                  <a:pt x="1074738" y="146050"/>
                  <a:pt x="1111250" y="77788"/>
                  <a:pt x="110490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任意多边形 69"/>
          <p:cNvSpPr/>
          <p:nvPr/>
        </p:nvSpPr>
        <p:spPr>
          <a:xfrm flipH="1">
            <a:off x="1803400" y="2723861"/>
            <a:ext cx="311149" cy="387639"/>
          </a:xfrm>
          <a:custGeom>
            <a:avLst/>
            <a:gdLst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76225 h 276225"/>
              <a:gd name="connsiteX1" fmla="*/ 114300 w 233362"/>
              <a:gd name="connsiteY1" fmla="*/ 0 h 276225"/>
              <a:gd name="connsiteX2" fmla="*/ 0 w 233362"/>
              <a:gd name="connsiteY2" fmla="*/ 0 h 276225"/>
              <a:gd name="connsiteX0" fmla="*/ 233362 w 233362"/>
              <a:gd name="connsiteY0" fmla="*/ 286808 h 286808"/>
              <a:gd name="connsiteX1" fmla="*/ 114300 w 233362"/>
              <a:gd name="connsiteY1" fmla="*/ 10583 h 286808"/>
              <a:gd name="connsiteX2" fmla="*/ 0 w 233362"/>
              <a:gd name="connsiteY2" fmla="*/ 10583 h 286808"/>
              <a:gd name="connsiteX0" fmla="*/ 233362 w 233362"/>
              <a:gd name="connsiteY0" fmla="*/ 290729 h 290729"/>
              <a:gd name="connsiteX1" fmla="*/ 114300 w 233362"/>
              <a:gd name="connsiteY1" fmla="*/ 14504 h 290729"/>
              <a:gd name="connsiteX2" fmla="*/ 0 w 233362"/>
              <a:gd name="connsiteY2" fmla="*/ 14504 h 29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" h="290729">
                <a:moveTo>
                  <a:pt x="233362" y="290729"/>
                </a:moveTo>
                <a:cubicBezTo>
                  <a:pt x="231775" y="212942"/>
                  <a:pt x="230187" y="106579"/>
                  <a:pt x="114300" y="14504"/>
                </a:cubicBezTo>
                <a:cubicBezTo>
                  <a:pt x="61913" y="-9308"/>
                  <a:pt x="52388" y="216"/>
                  <a:pt x="0" y="1450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任意多边形 70"/>
          <p:cNvSpPr/>
          <p:nvPr/>
        </p:nvSpPr>
        <p:spPr>
          <a:xfrm flipH="1">
            <a:off x="2114552" y="2743201"/>
            <a:ext cx="511833" cy="800100"/>
          </a:xfrm>
          <a:custGeom>
            <a:avLst/>
            <a:gdLst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1000 w 381000"/>
              <a:gd name="connsiteY0" fmla="*/ 0 h 600075"/>
              <a:gd name="connsiteX1" fmla="*/ 0 w 381000"/>
              <a:gd name="connsiteY1" fmla="*/ 447675 h 600075"/>
              <a:gd name="connsiteX2" fmla="*/ 42862 w 381000"/>
              <a:gd name="connsiteY2" fmla="*/ 600075 h 600075"/>
              <a:gd name="connsiteX0" fmla="*/ 383875 w 383875"/>
              <a:gd name="connsiteY0" fmla="*/ 0 h 600075"/>
              <a:gd name="connsiteX1" fmla="*/ 2875 w 383875"/>
              <a:gd name="connsiteY1" fmla="*/ 447675 h 600075"/>
              <a:gd name="connsiteX2" fmla="*/ 45737 w 383875"/>
              <a:gd name="connsiteY2" fmla="*/ 600075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875" h="600075">
                <a:moveTo>
                  <a:pt x="383875" y="0"/>
                </a:moveTo>
                <a:cubicBezTo>
                  <a:pt x="175912" y="106362"/>
                  <a:pt x="20338" y="284162"/>
                  <a:pt x="2875" y="447675"/>
                </a:cubicBezTo>
                <a:cubicBezTo>
                  <a:pt x="-11413" y="512762"/>
                  <a:pt x="31450" y="549275"/>
                  <a:pt x="45737" y="600075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任意多边形 71"/>
          <p:cNvSpPr/>
          <p:nvPr/>
        </p:nvSpPr>
        <p:spPr>
          <a:xfrm flipH="1">
            <a:off x="1117599" y="3422650"/>
            <a:ext cx="1460500" cy="143753"/>
          </a:xfrm>
          <a:custGeom>
            <a:avLst/>
            <a:gdLst>
              <a:gd name="connsiteX0" fmla="*/ 0 w 1000125"/>
              <a:gd name="connsiteY0" fmla="*/ 104775 h 109538"/>
              <a:gd name="connsiteX1" fmla="*/ 457200 w 1000125"/>
              <a:gd name="connsiteY1" fmla="*/ 109538 h 109538"/>
              <a:gd name="connsiteX2" fmla="*/ 1000125 w 1000125"/>
              <a:gd name="connsiteY2" fmla="*/ 0 h 109538"/>
              <a:gd name="connsiteX0" fmla="*/ 0 w 1000125"/>
              <a:gd name="connsiteY0" fmla="*/ 104775 h 129682"/>
              <a:gd name="connsiteX1" fmla="*/ 457200 w 1000125"/>
              <a:gd name="connsiteY1" fmla="*/ 109538 h 129682"/>
              <a:gd name="connsiteX2" fmla="*/ 1000125 w 1000125"/>
              <a:gd name="connsiteY2" fmla="*/ 0 h 129682"/>
              <a:gd name="connsiteX0" fmla="*/ 0 w 1000125"/>
              <a:gd name="connsiteY0" fmla="*/ 104775 h 141153"/>
              <a:gd name="connsiteX1" fmla="*/ 457200 w 1000125"/>
              <a:gd name="connsiteY1" fmla="*/ 109538 h 141153"/>
              <a:gd name="connsiteX2" fmla="*/ 1000125 w 1000125"/>
              <a:gd name="connsiteY2" fmla="*/ 0 h 141153"/>
              <a:gd name="connsiteX0" fmla="*/ 0 w 1071562"/>
              <a:gd name="connsiteY0" fmla="*/ 0 h 36378"/>
              <a:gd name="connsiteX1" fmla="*/ 457200 w 1071562"/>
              <a:gd name="connsiteY1" fmla="*/ 4763 h 36378"/>
              <a:gd name="connsiteX2" fmla="*/ 1071562 w 1071562"/>
              <a:gd name="connsiteY2" fmla="*/ 23813 h 36378"/>
              <a:gd name="connsiteX0" fmla="*/ 0 w 1071562"/>
              <a:gd name="connsiteY0" fmla="*/ 46253 h 82631"/>
              <a:gd name="connsiteX1" fmla="*/ 457200 w 1071562"/>
              <a:gd name="connsiteY1" fmla="*/ 51016 h 82631"/>
              <a:gd name="connsiteX2" fmla="*/ 1071562 w 1071562"/>
              <a:gd name="connsiteY2" fmla="*/ 70066 h 82631"/>
              <a:gd name="connsiteX0" fmla="*/ 0 w 1071562"/>
              <a:gd name="connsiteY0" fmla="*/ 62330 h 98708"/>
              <a:gd name="connsiteX1" fmla="*/ 457200 w 1071562"/>
              <a:gd name="connsiteY1" fmla="*/ 67093 h 98708"/>
              <a:gd name="connsiteX2" fmla="*/ 1071562 w 1071562"/>
              <a:gd name="connsiteY2" fmla="*/ 86143 h 98708"/>
              <a:gd name="connsiteX0" fmla="*/ 0 w 1095375"/>
              <a:gd name="connsiteY0" fmla="*/ 90682 h 127060"/>
              <a:gd name="connsiteX1" fmla="*/ 457200 w 1095375"/>
              <a:gd name="connsiteY1" fmla="*/ 95445 h 127060"/>
              <a:gd name="connsiteX2" fmla="*/ 1095375 w 1095375"/>
              <a:gd name="connsiteY2" fmla="*/ 71632 h 127060"/>
              <a:gd name="connsiteX0" fmla="*/ 0 w 1095375"/>
              <a:gd name="connsiteY0" fmla="*/ 19050 h 55428"/>
              <a:gd name="connsiteX1" fmla="*/ 457200 w 1095375"/>
              <a:gd name="connsiteY1" fmla="*/ 23813 h 55428"/>
              <a:gd name="connsiteX2" fmla="*/ 1095375 w 1095375"/>
              <a:gd name="connsiteY2" fmla="*/ 0 h 55428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  <a:gd name="connsiteX0" fmla="*/ 0 w 1095375"/>
              <a:gd name="connsiteY0" fmla="*/ 71437 h 107815"/>
              <a:gd name="connsiteX1" fmla="*/ 457200 w 1095375"/>
              <a:gd name="connsiteY1" fmla="*/ 76200 h 107815"/>
              <a:gd name="connsiteX2" fmla="*/ 1095375 w 1095375"/>
              <a:gd name="connsiteY2" fmla="*/ 0 h 10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5375" h="107815">
                <a:moveTo>
                  <a:pt x="0" y="71437"/>
                </a:moveTo>
                <a:cubicBezTo>
                  <a:pt x="128587" y="125412"/>
                  <a:pt x="242888" y="112712"/>
                  <a:pt x="457200" y="76200"/>
                </a:cubicBezTo>
                <a:cubicBezTo>
                  <a:pt x="761999" y="-7938"/>
                  <a:pt x="776288" y="141287"/>
                  <a:pt x="109537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任意多边形 72"/>
          <p:cNvSpPr/>
          <p:nvPr/>
        </p:nvSpPr>
        <p:spPr>
          <a:xfrm rot="13711456">
            <a:off x="2109108" y="1037013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任意多边形 73"/>
          <p:cNvSpPr/>
          <p:nvPr/>
        </p:nvSpPr>
        <p:spPr>
          <a:xfrm rot="9423038">
            <a:off x="7837712" y="1222076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任意多边形 74"/>
          <p:cNvSpPr/>
          <p:nvPr/>
        </p:nvSpPr>
        <p:spPr>
          <a:xfrm rot="20475800">
            <a:off x="3234882" y="5056864"/>
            <a:ext cx="1142361" cy="135224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任意多边形 75"/>
          <p:cNvSpPr/>
          <p:nvPr/>
        </p:nvSpPr>
        <p:spPr>
          <a:xfrm rot="13163392">
            <a:off x="3707013" y="4775219"/>
            <a:ext cx="198096" cy="1083733"/>
          </a:xfrm>
          <a:custGeom>
            <a:avLst/>
            <a:gdLst>
              <a:gd name="connsiteX0" fmla="*/ 0 w 38100"/>
              <a:gd name="connsiteY0" fmla="*/ 812800 h 812800"/>
              <a:gd name="connsiteX1" fmla="*/ 38100 w 38100"/>
              <a:gd name="connsiteY1" fmla="*/ 0 h 812800"/>
              <a:gd name="connsiteX0" fmla="*/ 110472 w 148572"/>
              <a:gd name="connsiteY0" fmla="*/ 812800 h 812800"/>
              <a:gd name="connsiteX1" fmla="*/ 148572 w 148572"/>
              <a:gd name="connsiteY1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572" h="812800">
                <a:moveTo>
                  <a:pt x="110472" y="812800"/>
                </a:moveTo>
                <a:cubicBezTo>
                  <a:pt x="123172" y="541867"/>
                  <a:pt x="-168928" y="309033"/>
                  <a:pt x="148572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7" name="任意多边形 76"/>
          <p:cNvSpPr/>
          <p:nvPr/>
        </p:nvSpPr>
        <p:spPr>
          <a:xfrm rot="13163392">
            <a:off x="3054922" y="4765542"/>
            <a:ext cx="622300" cy="868649"/>
          </a:xfrm>
          <a:custGeom>
            <a:avLst/>
            <a:gdLst>
              <a:gd name="connsiteX0" fmla="*/ 0 w 466725"/>
              <a:gd name="connsiteY0" fmla="*/ 0 h 609600"/>
              <a:gd name="connsiteX1" fmla="*/ 466725 w 466725"/>
              <a:gd name="connsiteY1" fmla="*/ 142875 h 609600"/>
              <a:gd name="connsiteX2" fmla="*/ 161925 w 466725"/>
              <a:gd name="connsiteY2" fmla="*/ 609600 h 609600"/>
              <a:gd name="connsiteX0" fmla="*/ 0 w 466725"/>
              <a:gd name="connsiteY0" fmla="*/ 3613 h 613213"/>
              <a:gd name="connsiteX1" fmla="*/ 466725 w 466725"/>
              <a:gd name="connsiteY1" fmla="*/ 146488 h 613213"/>
              <a:gd name="connsiteX2" fmla="*/ 161925 w 466725"/>
              <a:gd name="connsiteY2" fmla="*/ 613213 h 613213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360"/>
              <a:gd name="connsiteX1" fmla="*/ 466725 w 466725"/>
              <a:gd name="connsiteY1" fmla="*/ 184635 h 651360"/>
              <a:gd name="connsiteX2" fmla="*/ 161925 w 466725"/>
              <a:gd name="connsiteY2" fmla="*/ 651360 h 651360"/>
              <a:gd name="connsiteX0" fmla="*/ 0 w 466725"/>
              <a:gd name="connsiteY0" fmla="*/ 41760 h 651487"/>
              <a:gd name="connsiteX1" fmla="*/ 466725 w 466725"/>
              <a:gd name="connsiteY1" fmla="*/ 184635 h 651487"/>
              <a:gd name="connsiteX2" fmla="*/ 161925 w 466725"/>
              <a:gd name="connsiteY2" fmla="*/ 651360 h 651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25" h="651487">
                <a:moveTo>
                  <a:pt x="0" y="41760"/>
                </a:moveTo>
                <a:cubicBezTo>
                  <a:pt x="127000" y="-5865"/>
                  <a:pt x="454025" y="-63015"/>
                  <a:pt x="466725" y="184635"/>
                </a:cubicBezTo>
                <a:cubicBezTo>
                  <a:pt x="403225" y="425935"/>
                  <a:pt x="354013" y="657710"/>
                  <a:pt x="161925" y="65136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8" name="任意多边形 77"/>
          <p:cNvSpPr/>
          <p:nvPr/>
        </p:nvSpPr>
        <p:spPr>
          <a:xfrm rot="9276873">
            <a:off x="2264469" y="5254669"/>
            <a:ext cx="1731287" cy="895660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289845"/>
              <a:gd name="connsiteY0" fmla="*/ 676053 h 676053"/>
              <a:gd name="connsiteX1" fmla="*/ 527845 w 1289845"/>
              <a:gd name="connsiteY1" fmla="*/ 133350 h 676053"/>
              <a:gd name="connsiteX2" fmla="*/ 1289845 w 1289845"/>
              <a:gd name="connsiteY2" fmla="*/ 0 h 676053"/>
              <a:gd name="connsiteX0" fmla="*/ 6629 w 1296474"/>
              <a:gd name="connsiteY0" fmla="*/ 676053 h 676053"/>
              <a:gd name="connsiteX1" fmla="*/ 534474 w 1296474"/>
              <a:gd name="connsiteY1" fmla="*/ 133350 h 676053"/>
              <a:gd name="connsiteX2" fmla="*/ 1296474 w 1296474"/>
              <a:gd name="connsiteY2" fmla="*/ 0 h 676053"/>
              <a:gd name="connsiteX0" fmla="*/ 6591 w 1298465"/>
              <a:gd name="connsiteY0" fmla="*/ 671745 h 671745"/>
              <a:gd name="connsiteX1" fmla="*/ 536465 w 1298465"/>
              <a:gd name="connsiteY1" fmla="*/ 133350 h 671745"/>
              <a:gd name="connsiteX2" fmla="*/ 1298465 w 1298465"/>
              <a:gd name="connsiteY2" fmla="*/ 0 h 67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465" h="671745">
                <a:moveTo>
                  <a:pt x="6591" y="671745"/>
                </a:moveTo>
                <a:cubicBezTo>
                  <a:pt x="-48418" y="544261"/>
                  <a:pt x="250715" y="265642"/>
                  <a:pt x="536465" y="133350"/>
                </a:cubicBezTo>
                <a:cubicBezTo>
                  <a:pt x="888890" y="22225"/>
                  <a:pt x="1117490" y="120650"/>
                  <a:pt x="1298465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任意多边形 78"/>
          <p:cNvSpPr/>
          <p:nvPr/>
        </p:nvSpPr>
        <p:spPr>
          <a:xfrm rot="13711456">
            <a:off x="8082941" y="4905920"/>
            <a:ext cx="1752600" cy="846667"/>
          </a:xfrm>
          <a:custGeom>
            <a:avLst/>
            <a:gdLst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257300"/>
              <a:gd name="connsiteY0" fmla="*/ 558800 h 558800"/>
              <a:gd name="connsiteX1" fmla="*/ 685800 w 1257300"/>
              <a:gd name="connsiteY1" fmla="*/ 76200 h 558800"/>
              <a:gd name="connsiteX2" fmla="*/ 1257300 w 1257300"/>
              <a:gd name="connsiteY2" fmla="*/ 0 h 558800"/>
              <a:gd name="connsiteX0" fmla="*/ 0 w 1314450"/>
              <a:gd name="connsiteY0" fmla="*/ 635000 h 635000"/>
              <a:gd name="connsiteX1" fmla="*/ 685800 w 1314450"/>
              <a:gd name="connsiteY1" fmla="*/ 15240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609600 w 1314450"/>
              <a:gd name="connsiteY1" fmla="*/ 1714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  <a:gd name="connsiteX0" fmla="*/ 0 w 1314450"/>
              <a:gd name="connsiteY0" fmla="*/ 635000 h 635000"/>
              <a:gd name="connsiteX1" fmla="*/ 552450 w 1314450"/>
              <a:gd name="connsiteY1" fmla="*/ 133350 h 635000"/>
              <a:gd name="connsiteX2" fmla="*/ 1314450 w 1314450"/>
              <a:gd name="connsiteY2" fmla="*/ 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4450" h="635000">
                <a:moveTo>
                  <a:pt x="0" y="635000"/>
                </a:moveTo>
                <a:cubicBezTo>
                  <a:pt x="114300" y="464608"/>
                  <a:pt x="266700" y="265642"/>
                  <a:pt x="552450" y="133350"/>
                </a:cubicBezTo>
                <a:cubicBezTo>
                  <a:pt x="904875" y="22225"/>
                  <a:pt x="1133475" y="120650"/>
                  <a:pt x="1314450" y="0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任意多边形 79"/>
          <p:cNvSpPr/>
          <p:nvPr/>
        </p:nvSpPr>
        <p:spPr>
          <a:xfrm rot="495689">
            <a:off x="8256507" y="5015503"/>
            <a:ext cx="1405467" cy="466059"/>
          </a:xfrm>
          <a:custGeom>
            <a:avLst/>
            <a:gdLst>
              <a:gd name="connsiteX0" fmla="*/ 1054100 w 1054100"/>
              <a:gd name="connsiteY0" fmla="*/ 254000 h 254000"/>
              <a:gd name="connsiteX1" fmla="*/ 0 w 1054100"/>
              <a:gd name="connsiteY1" fmla="*/ 0 h 254000"/>
              <a:gd name="connsiteX0" fmla="*/ 1054100 w 1054100"/>
              <a:gd name="connsiteY0" fmla="*/ 346268 h 346268"/>
              <a:gd name="connsiteX1" fmla="*/ 0 w 1054100"/>
              <a:gd name="connsiteY1" fmla="*/ 92268 h 346268"/>
              <a:gd name="connsiteX0" fmla="*/ 1054100 w 1054100"/>
              <a:gd name="connsiteY0" fmla="*/ 349544 h 349544"/>
              <a:gd name="connsiteX1" fmla="*/ 0 w 1054100"/>
              <a:gd name="connsiteY1" fmla="*/ 95544 h 34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349544">
                <a:moveTo>
                  <a:pt x="1054100" y="349544"/>
                </a:moveTo>
                <a:cubicBezTo>
                  <a:pt x="753533" y="239477"/>
                  <a:pt x="783167" y="-188089"/>
                  <a:pt x="0" y="95544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任意多边形 80"/>
          <p:cNvSpPr/>
          <p:nvPr/>
        </p:nvSpPr>
        <p:spPr>
          <a:xfrm rot="8116714">
            <a:off x="5355536" y="5553610"/>
            <a:ext cx="1703009" cy="2031999"/>
          </a:xfrm>
          <a:custGeom>
            <a:avLst/>
            <a:gdLst>
              <a:gd name="connsiteX0" fmla="*/ 1204686 w 1204686"/>
              <a:gd name="connsiteY0" fmla="*/ 0 h 1553028"/>
              <a:gd name="connsiteX1" fmla="*/ 740229 w 1204686"/>
              <a:gd name="connsiteY1" fmla="*/ 885371 h 1553028"/>
              <a:gd name="connsiteX2" fmla="*/ 0 w 1204686"/>
              <a:gd name="connsiteY2" fmla="*/ 1553028 h 1553028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  <a:gd name="connsiteX0" fmla="*/ 1277257 w 1277257"/>
              <a:gd name="connsiteY0" fmla="*/ 0 h 1523999"/>
              <a:gd name="connsiteX1" fmla="*/ 740229 w 1277257"/>
              <a:gd name="connsiteY1" fmla="*/ 856342 h 1523999"/>
              <a:gd name="connsiteX2" fmla="*/ 0 w 1277257"/>
              <a:gd name="connsiteY2" fmla="*/ 1523999 h 152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257" h="1523999">
                <a:moveTo>
                  <a:pt x="1277257" y="0"/>
                </a:moveTo>
                <a:cubicBezTo>
                  <a:pt x="866019" y="285447"/>
                  <a:pt x="745067" y="614438"/>
                  <a:pt x="740229" y="856342"/>
                </a:cubicBezTo>
                <a:cubicBezTo>
                  <a:pt x="624115" y="1267581"/>
                  <a:pt x="246743" y="1301447"/>
                  <a:pt x="0" y="1523999"/>
                </a:cubicBezTo>
              </a:path>
            </a:pathLst>
          </a:custGeom>
          <a:noFill/>
          <a:ln w="6350">
            <a:solidFill>
              <a:schemeClr val="bg1">
                <a:alpha val="83000"/>
              </a:schemeClr>
            </a:solidFill>
            <a:prstDash val="sysDash"/>
          </a:ln>
          <a:effectLst>
            <a:glow rad="63500">
              <a:schemeClr val="bg1">
                <a:alpha val="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圆角矩形 81"/>
          <p:cNvSpPr/>
          <p:nvPr/>
        </p:nvSpPr>
        <p:spPr>
          <a:xfrm>
            <a:off x="10320470" y="-1083502"/>
            <a:ext cx="374745" cy="384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TextBox 45"/>
          <p:cNvSpPr txBox="1"/>
          <p:nvPr/>
        </p:nvSpPr>
        <p:spPr>
          <a:xfrm>
            <a:off x="4835751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51688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绎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667627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83565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段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99504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人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15441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生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6884396" y="-1659565"/>
            <a:ext cx="918075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440986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8827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28827 L -0.00052 0.26975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92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0.28836 L 8.33333E-7 -0.56715 " pathEditMode="relative" rAng="0" ptsTypes="AA">
                                      <p:cBhvr>
                                        <p:cTn id="10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7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5.55556E-7 3.82716E-6 L 0.11719 3.82716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3.82716E-6 L -0.1118 3.82716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4.19753E-6 L 0.11719 4.1975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8.33333E-7 4.19753E-6 L -0.1118 4.19753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5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5.55556E-7 1.60494E-6 L 0.11719 1.60494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1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8.33333E-7 1.60494E-6 L -0.11215 1.60494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8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xit" presetSubtype="8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5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1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6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2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xit" presetSubtype="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0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ntr" presetSubtype="2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8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2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5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xit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1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7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xit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6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xit" presetSubtype="4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2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22" presetClass="exit" presetSubtype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5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1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xit" presetSubtype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3" presetClass="entr" presetSubtype="528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3" presetClass="entr" presetSubtype="528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6" presetClass="emph" presetSubtype="0" autoRev="1" fill="hold" grpId="1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48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9" presetID="6" presetClass="emph" presetSubtype="0" autoRev="1" fill="hold" grpId="1" nodeType="withEffect">
                                  <p:stCondLst>
                                    <p:cond delay="14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0" dur="2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6" presetClass="emph" presetSubtype="0" autoRev="1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2" dur="2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6" presetClass="emph" presetSubtype="0" autoRev="1" fill="hold" grpId="1" nodeType="withEffect">
                                  <p:stCondLst>
                                    <p:cond delay="16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4" dur="2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5" presetID="6" presetClass="emph" presetSubtype="0" autoRev="1" fill="hold" grpId="1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6" dur="200" fill="hold"/>
                                        <p:tgtEl>
                                          <p:spTgt spid="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6" presetClass="emph" presetSubtype="0" autoRev="1" fill="hold" grpId="1" nodeType="withEffect">
                                  <p:stCondLst>
                                    <p:cond delay="1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258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35" grpId="0" animBg="1"/>
      <p:bldP spid="35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11" grpId="0" animBg="1"/>
      <p:bldP spid="11" grpId="1" animBg="1"/>
      <p:bldP spid="11" grpId="2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7491896" y="-7683500"/>
            <a:ext cx="2128613" cy="13404005"/>
            <a:chOff x="5618922" y="-5762625"/>
            <a:chExt cx="1596460" cy="10053004"/>
          </a:xfrm>
        </p:grpSpPr>
        <p:grpSp>
          <p:nvGrpSpPr>
            <p:cNvPr id="5" name="组合 4"/>
            <p:cNvGrpSpPr/>
            <p:nvPr/>
          </p:nvGrpSpPr>
          <p:grpSpPr>
            <a:xfrm>
              <a:off x="5618922" y="942975"/>
              <a:ext cx="1596460" cy="3347404"/>
              <a:chOff x="4554208" y="942975"/>
              <a:chExt cx="1680939" cy="3347404"/>
            </a:xfrm>
          </p:grpSpPr>
          <p:sp>
            <p:nvSpPr>
              <p:cNvPr id="200" name="矩形 199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1" name="矩形 200"/>
              <p:cNvSpPr/>
              <p:nvPr/>
            </p:nvSpPr>
            <p:spPr>
              <a:xfrm>
                <a:off x="4554208" y="942975"/>
                <a:ext cx="168093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2" name="矩形 201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3" name="矩形 202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4" name="矩形 203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5" name="矩形 204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06" name="矩形 205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5618922" y="-2571749"/>
              <a:ext cx="1596460" cy="3528378"/>
              <a:chOff x="4554208" y="762001"/>
              <a:chExt cx="1680939" cy="3528378"/>
            </a:xfrm>
          </p:grpSpPr>
          <p:sp>
            <p:nvSpPr>
              <p:cNvPr id="209" name="矩形 208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0" name="矩形 209"/>
              <p:cNvSpPr/>
              <p:nvPr/>
            </p:nvSpPr>
            <p:spPr>
              <a:xfrm>
                <a:off x="4554208" y="762001"/>
                <a:ext cx="1680939" cy="723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1" name="矩形 210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2" name="矩形 211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3" name="矩形 212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4" name="矩形 213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5" name="矩形 214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5618922" y="-5762625"/>
              <a:ext cx="1596460" cy="3347404"/>
              <a:chOff x="4554208" y="942975"/>
              <a:chExt cx="1680939" cy="3347404"/>
            </a:xfrm>
          </p:grpSpPr>
          <p:sp>
            <p:nvSpPr>
              <p:cNvPr id="217" name="矩形 216"/>
              <p:cNvSpPr/>
              <p:nvPr/>
            </p:nvSpPr>
            <p:spPr>
              <a:xfrm>
                <a:off x="4554208" y="3550355"/>
                <a:ext cx="168093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6" name="矩形 225"/>
              <p:cNvSpPr/>
              <p:nvPr/>
            </p:nvSpPr>
            <p:spPr>
              <a:xfrm>
                <a:off x="4554208" y="942975"/>
                <a:ext cx="168093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7" name="矩形 226"/>
              <p:cNvSpPr/>
              <p:nvPr/>
            </p:nvSpPr>
            <p:spPr>
              <a:xfrm>
                <a:off x="4554208" y="1457774"/>
                <a:ext cx="168093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8" name="矩形 227"/>
              <p:cNvSpPr/>
              <p:nvPr/>
            </p:nvSpPr>
            <p:spPr>
              <a:xfrm>
                <a:off x="4554208" y="2101273"/>
                <a:ext cx="168093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29" name="矩形 228"/>
              <p:cNvSpPr/>
              <p:nvPr/>
            </p:nvSpPr>
            <p:spPr>
              <a:xfrm>
                <a:off x="4554208" y="2455198"/>
                <a:ext cx="168093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30" name="矩形 229"/>
              <p:cNvSpPr/>
              <p:nvPr/>
            </p:nvSpPr>
            <p:spPr>
              <a:xfrm>
                <a:off x="4554208" y="3002172"/>
                <a:ext cx="168093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31" name="矩形 230"/>
              <p:cNvSpPr/>
              <p:nvPr/>
            </p:nvSpPr>
            <p:spPr>
              <a:xfrm>
                <a:off x="4554208" y="3829892"/>
                <a:ext cx="168093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590802" y="1257301"/>
            <a:ext cx="2150533" cy="13315105"/>
            <a:chOff x="1943101" y="942975"/>
            <a:chExt cx="1612900" cy="9986329"/>
          </a:xfrm>
        </p:grpSpPr>
        <p:grpSp>
          <p:nvGrpSpPr>
            <p:cNvPr id="4" name="组合 3"/>
            <p:cNvGrpSpPr/>
            <p:nvPr/>
          </p:nvGrpSpPr>
          <p:grpSpPr>
            <a:xfrm>
              <a:off x="1943101" y="942975"/>
              <a:ext cx="1612900" cy="3347404"/>
              <a:chOff x="2861227" y="942975"/>
              <a:chExt cx="1717179" cy="3347404"/>
            </a:xfrm>
          </p:grpSpPr>
          <p:sp>
            <p:nvSpPr>
              <p:cNvPr id="192" name="矩形 191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3" name="矩形 192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4" name="矩形 193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5" name="矩形 194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6" name="矩形 195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7" name="矩形 196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8" name="矩形 197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32" name="组合 231"/>
            <p:cNvGrpSpPr/>
            <p:nvPr/>
          </p:nvGrpSpPr>
          <p:grpSpPr>
            <a:xfrm>
              <a:off x="1943101" y="7581900"/>
              <a:ext cx="1612900" cy="3347404"/>
              <a:chOff x="2861227" y="942975"/>
              <a:chExt cx="1717179" cy="3347404"/>
            </a:xfrm>
          </p:grpSpPr>
          <p:sp>
            <p:nvSpPr>
              <p:cNvPr id="233" name="矩形 232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2" name="矩形 241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3" name="矩形 242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4" name="矩形 243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5" name="矩形 244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6" name="矩形 245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47" name="矩形 246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1943101" y="4257675"/>
              <a:ext cx="1612900" cy="3347404"/>
              <a:chOff x="2861227" y="942975"/>
              <a:chExt cx="1717179" cy="3347404"/>
            </a:xfrm>
          </p:grpSpPr>
          <p:sp>
            <p:nvSpPr>
              <p:cNvPr id="300" name="矩形 299"/>
              <p:cNvSpPr/>
              <p:nvPr/>
            </p:nvSpPr>
            <p:spPr>
              <a:xfrm>
                <a:off x="2861227" y="3550355"/>
                <a:ext cx="1717179" cy="29801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4" name="矩形 323"/>
              <p:cNvSpPr/>
              <p:nvPr/>
            </p:nvSpPr>
            <p:spPr>
              <a:xfrm>
                <a:off x="2861227" y="942975"/>
                <a:ext cx="1717179" cy="5421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6" name="矩形 325"/>
              <p:cNvSpPr/>
              <p:nvPr/>
            </p:nvSpPr>
            <p:spPr>
              <a:xfrm>
                <a:off x="2861227" y="1457774"/>
                <a:ext cx="1717179" cy="65474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7" name="矩形 326"/>
              <p:cNvSpPr/>
              <p:nvPr/>
            </p:nvSpPr>
            <p:spPr>
              <a:xfrm>
                <a:off x="2861227" y="2101273"/>
                <a:ext cx="1717179" cy="37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4" name="矩形 333"/>
              <p:cNvSpPr/>
              <p:nvPr/>
            </p:nvSpPr>
            <p:spPr>
              <a:xfrm>
                <a:off x="2861227" y="2455198"/>
                <a:ext cx="1717179" cy="60648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2861227" y="3002172"/>
                <a:ext cx="1717179" cy="5481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7" name="矩形 336"/>
              <p:cNvSpPr/>
              <p:nvPr/>
            </p:nvSpPr>
            <p:spPr>
              <a:xfrm>
                <a:off x="2861227" y="3829892"/>
                <a:ext cx="1717179" cy="4604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4572000" y="1004962"/>
                </a:moveTo>
                <a:cubicBezTo>
                  <a:pt x="3706687" y="1004962"/>
                  <a:pt x="3005212" y="1706437"/>
                  <a:pt x="3005212" y="2571750"/>
                </a:cubicBezTo>
                <a:cubicBezTo>
                  <a:pt x="3005212" y="3437063"/>
                  <a:pt x="3706687" y="4138538"/>
                  <a:pt x="4572000" y="4138538"/>
                </a:cubicBezTo>
                <a:cubicBezTo>
                  <a:pt x="5437313" y="4138538"/>
                  <a:pt x="6138788" y="3437063"/>
                  <a:pt x="6138788" y="2571750"/>
                </a:cubicBezTo>
                <a:cubicBezTo>
                  <a:pt x="6138788" y="1706437"/>
                  <a:pt x="5437313" y="1004962"/>
                  <a:pt x="4572000" y="1004962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682026" y="-411426"/>
            <a:ext cx="818119" cy="2390417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595739" y="2125133"/>
            <a:ext cx="1032933" cy="1044787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5551713" y="3175000"/>
            <a:ext cx="1104900" cy="939800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5422173" y="4187191"/>
            <a:ext cx="1308099" cy="800100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5284065" y="4978400"/>
            <a:ext cx="1589303" cy="2500573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5393355" y="1823576"/>
            <a:ext cx="509605" cy="509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椭圆 26"/>
          <p:cNvSpPr/>
          <p:nvPr/>
        </p:nvSpPr>
        <p:spPr>
          <a:xfrm>
            <a:off x="5540209" y="1987363"/>
            <a:ext cx="215900" cy="215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椭圆 60"/>
          <p:cNvSpPr/>
          <p:nvPr/>
        </p:nvSpPr>
        <p:spPr>
          <a:xfrm>
            <a:off x="6455075" y="2914930"/>
            <a:ext cx="494365" cy="494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椭圆 61"/>
          <p:cNvSpPr/>
          <p:nvPr/>
        </p:nvSpPr>
        <p:spPr>
          <a:xfrm>
            <a:off x="6594309" y="3054163"/>
            <a:ext cx="215900" cy="215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椭圆 64"/>
          <p:cNvSpPr/>
          <p:nvPr/>
        </p:nvSpPr>
        <p:spPr>
          <a:xfrm>
            <a:off x="5197495" y="3911600"/>
            <a:ext cx="516091" cy="5160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6" name="椭圆 65"/>
          <p:cNvSpPr/>
          <p:nvPr/>
        </p:nvSpPr>
        <p:spPr>
          <a:xfrm>
            <a:off x="5347591" y="4061697"/>
            <a:ext cx="215900" cy="215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椭圆 66"/>
          <p:cNvSpPr/>
          <p:nvPr/>
        </p:nvSpPr>
        <p:spPr>
          <a:xfrm>
            <a:off x="6599853" y="4722139"/>
            <a:ext cx="552787" cy="552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椭圆 67"/>
          <p:cNvSpPr/>
          <p:nvPr/>
        </p:nvSpPr>
        <p:spPr>
          <a:xfrm>
            <a:off x="6768298" y="4890583"/>
            <a:ext cx="215900" cy="2159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25" name="直接连接符 324"/>
          <p:cNvCxnSpPr/>
          <p:nvPr/>
        </p:nvCxnSpPr>
        <p:spPr>
          <a:xfrm>
            <a:off x="6096000" y="-90985"/>
            <a:ext cx="0" cy="7169624"/>
          </a:xfrm>
          <a:prstGeom prst="line">
            <a:avLst/>
          </a:prstGeom>
          <a:ln w="9525">
            <a:solidFill>
              <a:schemeClr val="bg1">
                <a:alpha val="52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4835751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演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5251688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绎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5667627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一</a:t>
            </a:r>
          </a:p>
        </p:txBody>
      </p:sp>
      <p:sp>
        <p:nvSpPr>
          <p:cNvPr id="331" name="TextBox 330"/>
          <p:cNvSpPr txBox="1"/>
          <p:nvPr/>
        </p:nvSpPr>
        <p:spPr>
          <a:xfrm>
            <a:off x="6083565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段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499504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人</a:t>
            </a:r>
          </a:p>
        </p:txBody>
      </p:sp>
      <p:sp>
        <p:nvSpPr>
          <p:cNvPr id="333" name="TextBox 332"/>
          <p:cNvSpPr txBox="1"/>
          <p:nvPr/>
        </p:nvSpPr>
        <p:spPr>
          <a:xfrm>
            <a:off x="6915441" y="3140075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生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218" name="直接连接符 217"/>
          <p:cNvCxnSpPr/>
          <p:nvPr/>
        </p:nvCxnSpPr>
        <p:spPr>
          <a:xfrm flipV="1">
            <a:off x="8785382" y="4941346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连接符 218"/>
          <p:cNvCxnSpPr/>
          <p:nvPr/>
        </p:nvCxnSpPr>
        <p:spPr>
          <a:xfrm flipH="1" flipV="1">
            <a:off x="8065718" y="4947699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连接符 219"/>
          <p:cNvCxnSpPr/>
          <p:nvPr/>
        </p:nvCxnSpPr>
        <p:spPr>
          <a:xfrm flipH="1" flipV="1">
            <a:off x="8764218" y="5675832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 flipV="1">
            <a:off x="8048785" y="5650432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V="1">
            <a:off x="8505984" y="478259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连接符 222"/>
          <p:cNvCxnSpPr/>
          <p:nvPr/>
        </p:nvCxnSpPr>
        <p:spPr>
          <a:xfrm flipV="1">
            <a:off x="8505984" y="568429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/>
          <p:cNvCxnSpPr/>
          <p:nvPr/>
        </p:nvCxnSpPr>
        <p:spPr>
          <a:xfrm flipH="1">
            <a:off x="8845683" y="535410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连接符 224"/>
          <p:cNvCxnSpPr/>
          <p:nvPr/>
        </p:nvCxnSpPr>
        <p:spPr>
          <a:xfrm flipH="1">
            <a:off x="7797932" y="535410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圆角矩形 233"/>
          <p:cNvSpPr/>
          <p:nvPr/>
        </p:nvSpPr>
        <p:spPr>
          <a:xfrm>
            <a:off x="3175246" y="3717032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5" name="圆角矩形 234"/>
          <p:cNvSpPr/>
          <p:nvPr/>
        </p:nvSpPr>
        <p:spPr>
          <a:xfrm>
            <a:off x="3175246" y="5839221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6" name="直接连接符 235"/>
          <p:cNvCxnSpPr/>
          <p:nvPr/>
        </p:nvCxnSpPr>
        <p:spPr>
          <a:xfrm flipV="1">
            <a:off x="3497990" y="4539092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H="1" flipV="1">
            <a:off x="2752923" y="4564492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 flipH="1" flipV="1">
            <a:off x="3451423" y="5292626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V="1">
            <a:off x="2735990" y="5267226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圆角矩形 239"/>
          <p:cNvSpPr/>
          <p:nvPr/>
        </p:nvSpPr>
        <p:spPr>
          <a:xfrm rot="5400000" flipV="1">
            <a:off x="4284346" y="4730123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1" name="圆角矩形 240"/>
          <p:cNvSpPr/>
          <p:nvPr/>
        </p:nvSpPr>
        <p:spPr>
          <a:xfrm rot="5400000" flipV="1">
            <a:off x="2162155" y="4730123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1" name="菱形 300"/>
          <p:cNvSpPr/>
          <p:nvPr/>
        </p:nvSpPr>
        <p:spPr>
          <a:xfrm flipH="1">
            <a:off x="8122637" y="831368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3" name="菱形 312"/>
          <p:cNvSpPr/>
          <p:nvPr/>
        </p:nvSpPr>
        <p:spPr>
          <a:xfrm flipH="1">
            <a:off x="8122637" y="1688619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4" name="菱形 313"/>
          <p:cNvSpPr/>
          <p:nvPr/>
        </p:nvSpPr>
        <p:spPr>
          <a:xfrm rot="16200000" flipV="1">
            <a:off x="8555703" y="1283277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5" name="菱形 314"/>
          <p:cNvSpPr/>
          <p:nvPr/>
        </p:nvSpPr>
        <p:spPr>
          <a:xfrm rot="16200000" flipV="1">
            <a:off x="7711151" y="1266344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6" name="菱形 315"/>
          <p:cNvSpPr/>
          <p:nvPr/>
        </p:nvSpPr>
        <p:spPr>
          <a:xfrm rot="3600000" flipV="1">
            <a:off x="8501471" y="1096879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7" name="菱形 316"/>
          <p:cNvSpPr/>
          <p:nvPr/>
        </p:nvSpPr>
        <p:spPr>
          <a:xfrm rot="2400000" flipV="1">
            <a:off x="8385957" y="925521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8" name="菱形 317"/>
          <p:cNvSpPr/>
          <p:nvPr/>
        </p:nvSpPr>
        <p:spPr>
          <a:xfrm rot="19200000" flipH="1" flipV="1">
            <a:off x="7874983" y="914229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19" name="菱形 318"/>
          <p:cNvSpPr/>
          <p:nvPr/>
        </p:nvSpPr>
        <p:spPr>
          <a:xfrm rot="18000000" flipH="1" flipV="1">
            <a:off x="7754881" y="1067908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0" name="菱形 319"/>
          <p:cNvSpPr/>
          <p:nvPr/>
        </p:nvSpPr>
        <p:spPr>
          <a:xfrm rot="18000000">
            <a:off x="8497238" y="1494809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1" name="菱形 320"/>
          <p:cNvSpPr/>
          <p:nvPr/>
        </p:nvSpPr>
        <p:spPr>
          <a:xfrm rot="19200000">
            <a:off x="8349974" y="163296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2" name="菱形 321"/>
          <p:cNvSpPr/>
          <p:nvPr/>
        </p:nvSpPr>
        <p:spPr>
          <a:xfrm rot="3600000" flipH="1">
            <a:off x="7751190" y="146160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3" name="菱形 322"/>
          <p:cNvSpPr/>
          <p:nvPr/>
        </p:nvSpPr>
        <p:spPr>
          <a:xfrm rot="2400000" flipV="1">
            <a:off x="7874985" y="1629664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0" name="菱形 339"/>
          <p:cNvSpPr/>
          <p:nvPr/>
        </p:nvSpPr>
        <p:spPr>
          <a:xfrm flipH="1">
            <a:off x="1981595" y="1029484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1" name="菱形 340"/>
          <p:cNvSpPr/>
          <p:nvPr/>
        </p:nvSpPr>
        <p:spPr>
          <a:xfrm flipH="1">
            <a:off x="1981595" y="188673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2" name="菱形 341"/>
          <p:cNvSpPr/>
          <p:nvPr/>
        </p:nvSpPr>
        <p:spPr>
          <a:xfrm rot="16200000" flipV="1">
            <a:off x="2414662" y="1481393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3" name="菱形 342"/>
          <p:cNvSpPr/>
          <p:nvPr/>
        </p:nvSpPr>
        <p:spPr>
          <a:xfrm rot="16200000" flipV="1">
            <a:off x="1570110" y="1464460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4" name="菱形 343"/>
          <p:cNvSpPr/>
          <p:nvPr/>
        </p:nvSpPr>
        <p:spPr>
          <a:xfrm rot="3600000" flipV="1">
            <a:off x="2360430" y="129499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5" name="菱形 344"/>
          <p:cNvSpPr/>
          <p:nvPr/>
        </p:nvSpPr>
        <p:spPr>
          <a:xfrm rot="2400000" flipV="1">
            <a:off x="2244915" y="1123637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6" name="菱形 345"/>
          <p:cNvSpPr/>
          <p:nvPr/>
        </p:nvSpPr>
        <p:spPr>
          <a:xfrm rot="19200000" flipH="1" flipV="1">
            <a:off x="1733942" y="111234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7" name="菱形 346"/>
          <p:cNvSpPr/>
          <p:nvPr/>
        </p:nvSpPr>
        <p:spPr>
          <a:xfrm rot="18000000" flipH="1" flipV="1">
            <a:off x="1613839" y="1266024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8" name="菱形 347"/>
          <p:cNvSpPr/>
          <p:nvPr/>
        </p:nvSpPr>
        <p:spPr>
          <a:xfrm rot="18000000">
            <a:off x="2356197" y="1692925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49" name="菱形 348"/>
          <p:cNvSpPr/>
          <p:nvPr/>
        </p:nvSpPr>
        <p:spPr>
          <a:xfrm rot="19200000">
            <a:off x="2208933" y="1831081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0" name="菱形 349"/>
          <p:cNvSpPr/>
          <p:nvPr/>
        </p:nvSpPr>
        <p:spPr>
          <a:xfrm rot="3600000" flipH="1">
            <a:off x="1610149" y="1659721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51" name="菱形 350"/>
          <p:cNvSpPr/>
          <p:nvPr/>
        </p:nvSpPr>
        <p:spPr>
          <a:xfrm rot="2400000" flipV="1">
            <a:off x="1733943" y="1827780"/>
            <a:ext cx="60959" cy="396232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0" name="圆角矩形 359"/>
          <p:cNvSpPr/>
          <p:nvPr/>
        </p:nvSpPr>
        <p:spPr>
          <a:xfrm>
            <a:off x="9316775" y="246282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1" name="圆角矩形 360"/>
          <p:cNvSpPr/>
          <p:nvPr/>
        </p:nvSpPr>
        <p:spPr>
          <a:xfrm>
            <a:off x="9316775" y="4585016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62" name="直接连接符 361"/>
          <p:cNvCxnSpPr/>
          <p:nvPr/>
        </p:nvCxnSpPr>
        <p:spPr>
          <a:xfrm flipV="1">
            <a:off x="9639519" y="3284887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连接符 362"/>
          <p:cNvCxnSpPr/>
          <p:nvPr/>
        </p:nvCxnSpPr>
        <p:spPr>
          <a:xfrm flipH="1" flipV="1">
            <a:off x="8894453" y="3310287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直接连接符 363"/>
          <p:cNvCxnSpPr/>
          <p:nvPr/>
        </p:nvCxnSpPr>
        <p:spPr>
          <a:xfrm flipH="1" flipV="1">
            <a:off x="9592953" y="403842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直接连接符 364"/>
          <p:cNvCxnSpPr/>
          <p:nvPr/>
        </p:nvCxnSpPr>
        <p:spPr>
          <a:xfrm flipV="1">
            <a:off x="8877519" y="401302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圆角矩形 365"/>
          <p:cNvSpPr/>
          <p:nvPr/>
        </p:nvSpPr>
        <p:spPr>
          <a:xfrm rot="5400000" flipV="1">
            <a:off x="10425875" y="347591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67" name="圆角矩形 366"/>
          <p:cNvSpPr/>
          <p:nvPr/>
        </p:nvSpPr>
        <p:spPr>
          <a:xfrm rot="5400000" flipV="1">
            <a:off x="8303685" y="3475917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38" name="Picture 7" descr="C:\Documents and Settings\Administrator\桌面\水电国际策划方案\线\01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14" y="2814529"/>
            <a:ext cx="1302924" cy="1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8" descr="C:\Documents and Settings\Administrator\桌面\水电国际策划方案\线\02.pn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38" y="2814529"/>
            <a:ext cx="1447693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9" descr="C:\Documents and Settings\Administrator\桌面\水电国际策划方案\线\03.pn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231" y="2973279"/>
            <a:ext cx="1457679" cy="8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12" descr="C:\Documents and Settings\Administrator\桌面\水电国际策划方案\线\1.png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307" y="2792523"/>
            <a:ext cx="1302924" cy="1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13" descr="C:\Documents and Settings\Administrator\桌面\水电国际策划方案\线\2.png"/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295" y="3054990"/>
            <a:ext cx="1447693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6" name="Picture 14" descr="C:\Documents and Settings\Administrator\桌面\水电国际策划方案\线\3.png"/>
          <p:cNvPicPr>
            <a:picLocks noChangeAspect="1" noChangeArrowheads="1"/>
          </p:cNvPicPr>
          <p:nvPr/>
        </p:nvPicPr>
        <p:blipFill>
          <a:blip r:embed="rId12" cstate="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922" y="3054990"/>
            <a:ext cx="1457679" cy="8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7" name="Picture 7" descr="C:\Documents and Settings\Administrator\桌面\水电国际策划方案\线\01.png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2677" y="2814529"/>
            <a:ext cx="1302924" cy="1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" name="Picture 8" descr="C:\Documents and Settings\Administrator\桌面\水电国际策划方案\线\02.pn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14983" y="2814529"/>
            <a:ext cx="1447693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9" name="Picture 9" descr="C:\Documents and Settings\Administrator\桌面\水电国际策划方案\线\03.pn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2696" y="2973279"/>
            <a:ext cx="1457679" cy="8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" name="Picture 12" descr="C:\Documents and Settings\Administrator\桌面\水电国际策划方案\线\1.png"/>
          <p:cNvPicPr>
            <a:picLocks noChangeAspect="1" noChangeArrowheads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8983" y="2792523"/>
            <a:ext cx="1302924" cy="1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13" descr="C:\Documents and Settings\Administrator\桌面\水电国际策划方案\线\2.png"/>
          <p:cNvPicPr>
            <a:picLocks noChangeAspect="1" noChangeArrowheads="1"/>
          </p:cNvPicPr>
          <p:nvPr/>
        </p:nvPicPr>
        <p:blipFill>
          <a:blip r:embed="rId10" cstate="print">
            <a:grayscl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69226" y="3054990"/>
            <a:ext cx="1447693" cy="98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0" name="Picture 14" descr="C:\Documents and Settings\Administrator\桌面\水电国际策划方案\线\3.png"/>
          <p:cNvPicPr>
            <a:picLocks noChangeAspect="1" noChangeArrowheads="1"/>
          </p:cNvPicPr>
          <p:nvPr/>
        </p:nvPicPr>
        <p:blipFill>
          <a:blip r:embed="rId14" cstate="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6386" y="3054990"/>
            <a:ext cx="1457679" cy="82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椭圆 44"/>
          <p:cNvSpPr/>
          <p:nvPr/>
        </p:nvSpPr>
        <p:spPr>
          <a:xfrm>
            <a:off x="3919272" y="1252272"/>
            <a:ext cx="4353456" cy="4353456"/>
          </a:xfrm>
          <a:custGeom>
            <a:avLst/>
            <a:gdLst/>
            <a:ahLst/>
            <a:cxnLst/>
            <a:rect l="l" t="t" r="r" b="b"/>
            <a:pathLst>
              <a:path w="3265092" h="3265092">
                <a:moveTo>
                  <a:pt x="1632546" y="88754"/>
                </a:moveTo>
                <a:cubicBezTo>
                  <a:pt x="779933" y="88754"/>
                  <a:pt x="88754" y="779933"/>
                  <a:pt x="88754" y="1632546"/>
                </a:cubicBezTo>
                <a:cubicBezTo>
                  <a:pt x="88754" y="2485159"/>
                  <a:pt x="779933" y="3176338"/>
                  <a:pt x="1632546" y="3176338"/>
                </a:cubicBezTo>
                <a:cubicBezTo>
                  <a:pt x="2485159" y="3176338"/>
                  <a:pt x="3176338" y="2485159"/>
                  <a:pt x="3176338" y="1632546"/>
                </a:cubicBezTo>
                <a:cubicBezTo>
                  <a:pt x="3176338" y="779933"/>
                  <a:pt x="2485159" y="88754"/>
                  <a:pt x="1632546" y="88754"/>
                </a:cubicBezTo>
                <a:close/>
                <a:moveTo>
                  <a:pt x="1632546" y="0"/>
                </a:moveTo>
                <a:cubicBezTo>
                  <a:pt x="2534176" y="0"/>
                  <a:pt x="3265092" y="730916"/>
                  <a:pt x="3265092" y="1632546"/>
                </a:cubicBezTo>
                <a:cubicBezTo>
                  <a:pt x="3265092" y="2534176"/>
                  <a:pt x="2534176" y="3265092"/>
                  <a:pt x="1632546" y="3265092"/>
                </a:cubicBezTo>
                <a:cubicBezTo>
                  <a:pt x="730916" y="3265092"/>
                  <a:pt x="0" y="2534176"/>
                  <a:pt x="0" y="1632546"/>
                </a:cubicBezTo>
                <a:cubicBezTo>
                  <a:pt x="0" y="730916"/>
                  <a:pt x="730916" y="0"/>
                  <a:pt x="1632546" y="0"/>
                </a:cubicBezTo>
                <a:close/>
              </a:path>
            </a:pathLst>
          </a:custGeom>
          <a:solidFill>
            <a:schemeClr val="bg1"/>
          </a:solidFill>
          <a:ln w="571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35" name="组合 334"/>
          <p:cNvGrpSpPr/>
          <p:nvPr/>
        </p:nvGrpSpPr>
        <p:grpSpPr>
          <a:xfrm>
            <a:off x="3919272" y="1252272"/>
            <a:ext cx="4353456" cy="4353456"/>
            <a:chOff x="2939454" y="939204"/>
            <a:chExt cx="3265092" cy="3265092"/>
          </a:xfrm>
        </p:grpSpPr>
        <p:grpSp>
          <p:nvGrpSpPr>
            <p:cNvPr id="23" name="组合 22"/>
            <p:cNvGrpSpPr/>
            <p:nvPr/>
          </p:nvGrpSpPr>
          <p:grpSpPr>
            <a:xfrm>
              <a:off x="2981325" y="1457774"/>
              <a:ext cx="571500" cy="2365833"/>
              <a:chOff x="2981325" y="1457774"/>
              <a:chExt cx="571500" cy="236583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319109" y="3550355"/>
                <a:ext cx="233716" cy="273252"/>
              </a:xfrm>
              <a:custGeom>
                <a:avLst/>
                <a:gdLst/>
                <a:ahLst/>
                <a:cxnLst/>
                <a:rect l="l" t="t" r="r" b="b"/>
                <a:pathLst>
                  <a:path w="233716" h="273252">
                    <a:moveTo>
                      <a:pt x="0" y="0"/>
                    </a:moveTo>
                    <a:lnTo>
                      <a:pt x="233716" y="0"/>
                    </a:lnTo>
                    <a:lnTo>
                      <a:pt x="233716" y="273252"/>
                    </a:lnTo>
                    <a:lnTo>
                      <a:pt x="176566" y="183445"/>
                    </a:lnTo>
                    <a:lnTo>
                      <a:pt x="43216" y="6914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057368" y="1457774"/>
                <a:ext cx="495457" cy="654748"/>
              </a:xfrm>
              <a:custGeom>
                <a:avLst/>
                <a:gdLst/>
                <a:ahLst/>
                <a:cxnLst/>
                <a:rect l="l" t="t" r="r" b="b"/>
                <a:pathLst>
                  <a:path w="495457" h="654748">
                    <a:moveTo>
                      <a:pt x="382204" y="0"/>
                    </a:moveTo>
                    <a:lnTo>
                      <a:pt x="495457" y="0"/>
                    </a:lnTo>
                    <a:lnTo>
                      <a:pt x="495457" y="654748"/>
                    </a:lnTo>
                    <a:lnTo>
                      <a:pt x="0" y="654748"/>
                    </a:lnTo>
                    <a:lnTo>
                      <a:pt x="104932" y="418651"/>
                    </a:lnTo>
                    <a:lnTo>
                      <a:pt x="228757" y="18052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000016" y="2101273"/>
                <a:ext cx="552809" cy="370012"/>
              </a:xfrm>
              <a:custGeom>
                <a:avLst/>
                <a:gdLst/>
                <a:ahLst/>
                <a:cxnLst/>
                <a:rect l="l" t="t" r="r" b="b"/>
                <a:pathLst>
                  <a:path w="552809" h="370012">
                    <a:moveTo>
                      <a:pt x="70786" y="0"/>
                    </a:moveTo>
                    <a:lnTo>
                      <a:pt x="552809" y="0"/>
                    </a:lnTo>
                    <a:lnTo>
                      <a:pt x="552809" y="370012"/>
                    </a:lnTo>
                    <a:lnTo>
                      <a:pt x="0" y="370012"/>
                    </a:lnTo>
                    <a:lnTo>
                      <a:pt x="9884" y="251402"/>
                    </a:lnTo>
                    <a:lnTo>
                      <a:pt x="47984" y="2280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981325" y="2455198"/>
                <a:ext cx="571500" cy="606485"/>
              </a:xfrm>
              <a:custGeom>
                <a:avLst/>
                <a:gdLst/>
                <a:ahLst/>
                <a:cxnLst/>
                <a:rect l="l" t="t" r="r" b="b"/>
                <a:pathLst>
                  <a:path w="571500" h="606485">
                    <a:moveTo>
                      <a:pt x="17370" y="0"/>
                    </a:moveTo>
                    <a:lnTo>
                      <a:pt x="571500" y="0"/>
                    </a:lnTo>
                    <a:lnTo>
                      <a:pt x="571500" y="606485"/>
                    </a:lnTo>
                    <a:lnTo>
                      <a:pt x="51434" y="606485"/>
                    </a:lnTo>
                    <a:lnTo>
                      <a:pt x="95250" y="554702"/>
                    </a:lnTo>
                    <a:lnTo>
                      <a:pt x="38100" y="459452"/>
                    </a:lnTo>
                    <a:lnTo>
                      <a:pt x="0" y="268952"/>
                    </a:lnTo>
                    <a:lnTo>
                      <a:pt x="9525" y="7845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053100" y="3002172"/>
                <a:ext cx="499725" cy="548183"/>
              </a:xfrm>
              <a:custGeom>
                <a:avLst/>
                <a:gdLst/>
                <a:ahLst/>
                <a:cxnLst/>
                <a:rect l="l" t="t" r="r" b="b"/>
                <a:pathLst>
                  <a:path w="499725" h="548183">
                    <a:moveTo>
                      <a:pt x="0" y="0"/>
                    </a:moveTo>
                    <a:lnTo>
                      <a:pt x="499725" y="0"/>
                    </a:lnTo>
                    <a:lnTo>
                      <a:pt x="499725" y="548183"/>
                    </a:lnTo>
                    <a:lnTo>
                      <a:pt x="284118" y="548183"/>
                    </a:lnTo>
                    <a:lnTo>
                      <a:pt x="175875" y="455403"/>
                    </a:lnTo>
                    <a:lnTo>
                      <a:pt x="80625" y="245853"/>
                    </a:lnTo>
                    <a:lnTo>
                      <a:pt x="13950" y="7440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5619750" y="1457774"/>
              <a:ext cx="549640" cy="2310554"/>
              <a:chOff x="5619750" y="1457774"/>
              <a:chExt cx="549640" cy="231055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619750" y="3550355"/>
                <a:ext cx="190789" cy="217973"/>
              </a:xfrm>
              <a:custGeom>
                <a:avLst/>
                <a:gdLst/>
                <a:ahLst/>
                <a:cxnLst/>
                <a:rect l="l" t="t" r="r" b="b"/>
                <a:pathLst>
                  <a:path w="190789" h="217973">
                    <a:moveTo>
                      <a:pt x="0" y="0"/>
                    </a:moveTo>
                    <a:lnTo>
                      <a:pt x="190789" y="0"/>
                    </a:lnTo>
                    <a:lnTo>
                      <a:pt x="95250" y="116770"/>
                    </a:lnTo>
                    <a:lnTo>
                      <a:pt x="0" y="21797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619750" y="1457774"/>
                <a:ext cx="483306" cy="654748"/>
              </a:xfrm>
              <a:custGeom>
                <a:avLst/>
                <a:gdLst/>
                <a:ahLst/>
                <a:cxnLst/>
                <a:rect l="l" t="t" r="r" b="b"/>
                <a:pathLst>
                  <a:path w="483306" h="654748">
                    <a:moveTo>
                      <a:pt x="0" y="0"/>
                    </a:moveTo>
                    <a:lnTo>
                      <a:pt x="145497" y="25400"/>
                    </a:lnTo>
                    <a:lnTo>
                      <a:pt x="335891" y="280398"/>
                    </a:lnTo>
                    <a:lnTo>
                      <a:pt x="390525" y="399601"/>
                    </a:lnTo>
                    <a:lnTo>
                      <a:pt x="483306" y="654748"/>
                    </a:lnTo>
                    <a:lnTo>
                      <a:pt x="0" y="65474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5619750" y="2101273"/>
                <a:ext cx="549640" cy="370012"/>
              </a:xfrm>
              <a:custGeom>
                <a:avLst/>
                <a:gdLst/>
                <a:ahLst/>
                <a:cxnLst/>
                <a:rect l="l" t="t" r="r" b="b"/>
                <a:pathLst>
                  <a:path w="549640" h="370012">
                    <a:moveTo>
                      <a:pt x="0" y="0"/>
                    </a:moveTo>
                    <a:lnTo>
                      <a:pt x="476959" y="0"/>
                    </a:lnTo>
                    <a:lnTo>
                      <a:pt x="514350" y="137102"/>
                    </a:lnTo>
                    <a:lnTo>
                      <a:pt x="549640" y="370012"/>
                    </a:lnTo>
                    <a:lnTo>
                      <a:pt x="0" y="370012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619750" y="2455198"/>
                <a:ext cx="533400" cy="606485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606485">
                    <a:moveTo>
                      <a:pt x="0" y="0"/>
                    </a:moveTo>
                    <a:lnTo>
                      <a:pt x="526144" y="0"/>
                    </a:lnTo>
                    <a:lnTo>
                      <a:pt x="533400" y="145127"/>
                    </a:lnTo>
                    <a:lnTo>
                      <a:pt x="523875" y="392777"/>
                    </a:lnTo>
                    <a:lnTo>
                      <a:pt x="477417" y="606485"/>
                    </a:lnTo>
                    <a:lnTo>
                      <a:pt x="0" y="606485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5619750" y="3002172"/>
                <a:ext cx="471398" cy="548183"/>
              </a:xfrm>
              <a:custGeom>
                <a:avLst/>
                <a:gdLst/>
                <a:ahLst/>
                <a:cxnLst/>
                <a:rect l="l" t="t" r="r" b="b"/>
                <a:pathLst>
                  <a:path w="471398" h="548183">
                    <a:moveTo>
                      <a:pt x="0" y="0"/>
                    </a:moveTo>
                    <a:lnTo>
                      <a:pt x="471398" y="0"/>
                    </a:lnTo>
                    <a:lnTo>
                      <a:pt x="447675" y="55353"/>
                    </a:lnTo>
                    <a:lnTo>
                      <a:pt x="400050" y="217278"/>
                    </a:lnTo>
                    <a:lnTo>
                      <a:pt x="304800" y="417303"/>
                    </a:lnTo>
                    <a:lnTo>
                      <a:pt x="219728" y="548183"/>
                    </a:lnTo>
                    <a:lnTo>
                      <a:pt x="0" y="548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5" name="椭圆 44"/>
            <p:cNvSpPr/>
            <p:nvPr/>
          </p:nvSpPr>
          <p:spPr>
            <a:xfrm>
              <a:off x="2939454" y="939204"/>
              <a:ext cx="3265092" cy="3265092"/>
            </a:xfrm>
            <a:custGeom>
              <a:avLst/>
              <a:gdLst/>
              <a:ahLst/>
              <a:cxnLst/>
              <a:rect l="l" t="t" r="r" b="b"/>
              <a:pathLst>
                <a:path w="3265092" h="3265092">
                  <a:moveTo>
                    <a:pt x="1632546" y="88754"/>
                  </a:moveTo>
                  <a:cubicBezTo>
                    <a:pt x="779933" y="88754"/>
                    <a:pt x="88754" y="779933"/>
                    <a:pt x="88754" y="1632546"/>
                  </a:cubicBezTo>
                  <a:cubicBezTo>
                    <a:pt x="88754" y="2485159"/>
                    <a:pt x="779933" y="3176338"/>
                    <a:pt x="1632546" y="3176338"/>
                  </a:cubicBezTo>
                  <a:cubicBezTo>
                    <a:pt x="2485159" y="3176338"/>
                    <a:pt x="3176338" y="2485159"/>
                    <a:pt x="3176338" y="1632546"/>
                  </a:cubicBezTo>
                  <a:cubicBezTo>
                    <a:pt x="3176338" y="779933"/>
                    <a:pt x="2485159" y="88754"/>
                    <a:pt x="1632546" y="88754"/>
                  </a:cubicBezTo>
                  <a:close/>
                  <a:moveTo>
                    <a:pt x="1632546" y="0"/>
                  </a:moveTo>
                  <a:cubicBezTo>
                    <a:pt x="2534176" y="0"/>
                    <a:pt x="3265092" y="730916"/>
                    <a:pt x="3265092" y="1632546"/>
                  </a:cubicBezTo>
                  <a:cubicBezTo>
                    <a:pt x="3265092" y="2534176"/>
                    <a:pt x="2534176" y="3265092"/>
                    <a:pt x="1632546" y="3265092"/>
                  </a:cubicBezTo>
                  <a:cubicBezTo>
                    <a:pt x="730916" y="3265092"/>
                    <a:pt x="0" y="2534176"/>
                    <a:pt x="0" y="1632546"/>
                  </a:cubicBezTo>
                  <a:cubicBezTo>
                    <a:pt x="0" y="730916"/>
                    <a:pt x="730916" y="0"/>
                    <a:pt x="1632546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95657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xit" presetSubtype="32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4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xit" presetSubtype="32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xit" presetSubtype="3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6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1140000">
                                      <p:cBhvr>
                                        <p:cTn id="73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5.55556E-7 1.85185E-6 L 0.03698 1.85185E-6 " pathEditMode="relative" rAng="0" ptsTypes="AA">
                                      <p:cBhvr>
                                        <p:cTn id="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2610000">
                                      <p:cBhvr>
                                        <p:cTn id="77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2910000">
                                      <p:cBhvr>
                                        <p:cTn id="7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3570000">
                                      <p:cBhvr>
                                        <p:cTn id="8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Rot by="-1980000">
                                      <p:cBhvr>
                                        <p:cTn id="83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2.77778E-6 -1.11111E-6 L -0.04965 -1.11111E-6 " pathEditMode="relative" rAng="0" ptsTypes="AA">
                                      <p:cBhvr>
                                        <p:cTn id="85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0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3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8.33333E-7 -4.69136E-6 L 0.05139 -4.69136E-6 " pathEditMode="relative" rAng="0" ptsTypes="AA">
                                      <p:cBhvr>
                                        <p:cTn id="87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9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88889E-6 -2.34568E-6 L -0.0651 -2.34568E-6 " pathEditMode="relative" rAng="0" ptsTypes="AA">
                                      <p:cBhvr>
                                        <p:cTn id="89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09" dur="4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2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3" presetClass="exit" presetSubtype="544" fill="hold" grpId="2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3" presetClass="exit" presetSubtype="544" fill="hold" grpId="0" nodeType="withEffect">
                                  <p:stCondLst>
                                    <p:cond delay="4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6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xit" presetSubtype="544" fill="hold" grpId="0" nodeType="withEffect">
                                  <p:stCondLst>
                                    <p:cond delay="4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2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3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3" presetClass="exit" presetSubtype="544" fill="hold" grpId="0" nodeType="withEffect">
                                  <p:stCondLst>
                                    <p:cond delay="4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8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3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544" fill="hold" grpId="0" nodeType="withEffect">
                                  <p:stCondLst>
                                    <p:cond delay="5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4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3" presetClass="exit" presetSubtype="544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0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xit" presetSubtype="544" fill="hold" grpId="0" nodeType="withEffect">
                                  <p:stCondLst>
                                    <p:cond delay="5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6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78" dur="200" spd="-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189" dur="200" spd="-100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22" presetClass="exit" presetSubtype="4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200" dur="200" spd="-100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2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211" dur="200" spd="-100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212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3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22" dur="200" spd="-100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4"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233" dur="200" spd="-100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234" presetID="22" presetClass="exit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5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244" dur="200" spd="-100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6" dur="2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3" presetClass="entr" presetSubtype="52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255" dur="200" spd="-100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22" presetClass="exit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7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2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266" dur="200" spd="-100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22" presetClass="exit" presetSubtype="4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8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277" dur="200" spd="-100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278" presetID="22" presetClass="exit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9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288" dur="200" spd="-100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22" presetClass="exit" presetSubtype="8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0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299" dur="200" spd="-100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1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310" dur="200" spd="-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22" presetClass="exit" presetSubtype="1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2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321" dur="200" spd="-100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22" presetClass="exit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3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pat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332" dur="200" spd="-100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22" presetClass="exit" presetSubtype="2" fill="hold" grpId="2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4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52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pat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343" dur="200" spd="-100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22" presetClass="exit" presetSubtype="2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5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354" dur="200" spd="-100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6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365" dur="200" spd="-100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7"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76" dur="200" spd="-100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8"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387" dur="200" spd="-100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22" presetClass="exit" presetSubtype="8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9" dur="2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398" dur="200" spd="-100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22" presetClass="exit" presetSubtype="8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0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1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2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9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420" dur="200" spd="-100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421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2" dur="2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2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431" dur="200" spd="-100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432" presetID="22" presetClass="exit" presetSubtype="1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3" dur="2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442" dur="200" spd="-100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443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4" dur="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2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453" dur="200" spd="-100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454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5" dur="2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9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1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2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3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464" dur="200" spd="-100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465" presetID="22" presetClass="exit" presetSubtype="2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6"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2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0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4" presetID="42" presetClass="pat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475" dur="200" spd="-100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476" presetID="22" presetClass="exit" presetSubtype="4" fill="hold" grpId="2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7"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1082 L 0.00295 1.2978 " pathEditMode="relative" rAng="0" ptsTypes="AA">
                                      <p:cBhvr>
                                        <p:cTn id="480" dur="4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431"/>
                                    </p:animMotion>
                                  </p:childTnLst>
                                </p:cTn>
                              </p:par>
                              <p:par>
                                <p:cTn id="48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34568E-6 L -4.44444E-6 -1.25741 " pathEditMode="relative" rAng="0" ptsTypes="AA">
                                      <p:cBhvr>
                                        <p:cTn id="482" dur="4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870"/>
                                    </p:animMotion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1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8" presetClass="emp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Rot by="5400000">
                                      <p:cBhvr>
                                        <p:cTn id="496" dur="6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7" presetID="53" presetClass="exit" presetSubtype="32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8" dur="4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4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0" dur="4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4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2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509" dur="200" spd="-100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510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1" dur="2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520" dur="200" spd="-100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521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2" dur="2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0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531" dur="200" spd="-100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532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3" dur="2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542" dur="200" spd="-100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22" presetClass="exit" presetSubtype="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4" dur="2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0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1" dur="2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553" dur="200" spd="-100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554" presetID="22" presetClass="exit" presetSubtype="8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5" dur="2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564" dur="200" spd="-100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6" dur="2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575" dur="200" spd="-100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7" dur="2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586" dur="200" spd="-100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88" dur="2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2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597" dur="200" spd="-100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9" dur="2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608" dur="200" spd="-10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0" dur="2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619" dur="200" spd="-100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22" presetClass="exit" presetSubtype="2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21" dur="2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630" dur="200" spd="-100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22" presetClass="exit" presetSubtype="4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2" dur="2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0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641" dur="200" spd="-100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22" presetClass="exit" presetSubtype="4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3" dur="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2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652" dur="200" spd="-100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22" presetClass="exit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4" dur="2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2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663" dur="200" spd="-100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22" presetClass="exit" presetSubtype="8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5" dur="2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674" dur="200" spd="-100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22" presetClass="exit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76" dur="2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685" dur="200" spd="-100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7" dur="2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1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3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2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5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696" dur="200" spd="-100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22" presetClass="exit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8" dur="2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2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2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2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6" presetID="42" presetClass="path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707" dur="200" spd="-100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708" presetID="22" presetClass="exit" presetSubtype="2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9" dur="2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1" presetID="23" presetClass="entr" presetSubtype="52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6" dur="2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42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718" dur="200" spd="-100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719" presetID="22" presetClass="exit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0" dur="2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4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7"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0"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3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4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5" dur="2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22" presetClass="exit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8" dur="2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2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3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5" dur="2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6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7" dur="2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9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0" dur="2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3" dur="2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5" presetID="22" presetClass="exit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6" dur="2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0" dur="2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3"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4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6" dur="2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9" dur="2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0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1" dur="2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4" dur="2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8"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9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1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2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3" dur="2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5" presetID="22" presetClass="exit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6" dur="2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9" dur="2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2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2" dur="2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27" grpId="0" animBg="1"/>
      <p:bldP spid="27" grpId="1" animBg="1"/>
      <p:bldP spid="27" grpId="2" animBg="1"/>
      <p:bldP spid="61" grpId="0" animBg="1"/>
      <p:bldP spid="61" grpId="1" animBg="1"/>
      <p:bldP spid="62" grpId="0" animBg="1"/>
      <p:bldP spid="62" grpId="1" animBg="1"/>
      <p:bldP spid="62" grpId="2" animBg="1"/>
      <p:bldP spid="65" grpId="0" animBg="1"/>
      <p:bldP spid="65" grpId="1" animBg="1"/>
      <p:bldP spid="66" grpId="0" animBg="1"/>
      <p:bldP spid="66" grpId="1" animBg="1"/>
      <p:bldP spid="66" grpId="2" animBg="1"/>
      <p:bldP spid="67" grpId="0" animBg="1"/>
      <p:bldP spid="67" grpId="1" animBg="1"/>
      <p:bldP spid="68" grpId="0" animBg="1"/>
      <p:bldP spid="68" grpId="1" animBg="1"/>
      <p:bldP spid="68" grpId="2" animBg="1"/>
      <p:bldP spid="328" grpId="0"/>
      <p:bldP spid="329" grpId="0"/>
      <p:bldP spid="330" grpId="0"/>
      <p:bldP spid="331" grpId="0"/>
      <p:bldP spid="332" grpId="0"/>
      <p:bldP spid="333" grpId="0"/>
      <p:bldP spid="234" grpId="0" animBg="1"/>
      <p:bldP spid="234" grpId="1" animBg="1"/>
      <p:bldP spid="234" grpId="2" animBg="1"/>
      <p:bldP spid="235" grpId="0" animBg="1"/>
      <p:bldP spid="235" grpId="1" animBg="1"/>
      <p:bldP spid="235" grpId="2" animBg="1"/>
      <p:bldP spid="240" grpId="0" animBg="1"/>
      <p:bldP spid="240" grpId="1" animBg="1"/>
      <p:bldP spid="240" grpId="2" animBg="1"/>
      <p:bldP spid="241" grpId="0" animBg="1"/>
      <p:bldP spid="241" grpId="1" animBg="1"/>
      <p:bldP spid="241" grpId="2" animBg="1"/>
      <p:bldP spid="301" grpId="0" animBg="1"/>
      <p:bldP spid="301" grpId="1" animBg="1"/>
      <p:bldP spid="301" grpId="2" animBg="1"/>
      <p:bldP spid="313" grpId="0" animBg="1"/>
      <p:bldP spid="313" grpId="1" animBg="1"/>
      <p:bldP spid="313" grpId="2" animBg="1"/>
      <p:bldP spid="314" grpId="0" animBg="1"/>
      <p:bldP spid="314" grpId="1" animBg="1"/>
      <p:bldP spid="314" grpId="2" animBg="1"/>
      <p:bldP spid="315" grpId="0" animBg="1"/>
      <p:bldP spid="315" grpId="1" animBg="1"/>
      <p:bldP spid="315" grpId="2" animBg="1"/>
      <p:bldP spid="316" grpId="0" animBg="1"/>
      <p:bldP spid="316" grpId="1" animBg="1"/>
      <p:bldP spid="316" grpId="2" animBg="1"/>
      <p:bldP spid="317" grpId="0" animBg="1"/>
      <p:bldP spid="317" grpId="1" animBg="1"/>
      <p:bldP spid="317" grpId="2" animBg="1"/>
      <p:bldP spid="318" grpId="0" animBg="1"/>
      <p:bldP spid="318" grpId="1" animBg="1"/>
      <p:bldP spid="318" grpId="2" animBg="1"/>
      <p:bldP spid="319" grpId="0" animBg="1"/>
      <p:bldP spid="319" grpId="1" animBg="1"/>
      <p:bldP spid="319" grpId="2" animBg="1"/>
      <p:bldP spid="320" grpId="0" animBg="1"/>
      <p:bldP spid="320" grpId="1" animBg="1"/>
      <p:bldP spid="320" grpId="2" animBg="1"/>
      <p:bldP spid="321" grpId="0" animBg="1"/>
      <p:bldP spid="321" grpId="1" animBg="1"/>
      <p:bldP spid="321" grpId="2" animBg="1"/>
      <p:bldP spid="322" grpId="0" animBg="1"/>
      <p:bldP spid="322" grpId="1" animBg="1"/>
      <p:bldP spid="322" grpId="2" animBg="1"/>
      <p:bldP spid="323" grpId="0" animBg="1"/>
      <p:bldP spid="323" grpId="1" animBg="1"/>
      <p:bldP spid="323" grpId="2" animBg="1"/>
      <p:bldP spid="340" grpId="0" animBg="1"/>
      <p:bldP spid="340" grpId="1" animBg="1"/>
      <p:bldP spid="340" grpId="2" animBg="1"/>
      <p:bldP spid="341" grpId="0" animBg="1"/>
      <p:bldP spid="341" grpId="1" animBg="1"/>
      <p:bldP spid="341" grpId="2" animBg="1"/>
      <p:bldP spid="342" grpId="0" animBg="1"/>
      <p:bldP spid="342" grpId="1" animBg="1"/>
      <p:bldP spid="342" grpId="2" animBg="1"/>
      <p:bldP spid="343" grpId="0" animBg="1"/>
      <p:bldP spid="343" grpId="1" animBg="1"/>
      <p:bldP spid="343" grpId="2" animBg="1"/>
      <p:bldP spid="344" grpId="0" animBg="1"/>
      <p:bldP spid="344" grpId="1" animBg="1"/>
      <p:bldP spid="344" grpId="2" animBg="1"/>
      <p:bldP spid="345" grpId="0" animBg="1"/>
      <p:bldP spid="345" grpId="1" animBg="1"/>
      <p:bldP spid="345" grpId="2" animBg="1"/>
      <p:bldP spid="346" grpId="0" animBg="1"/>
      <p:bldP spid="346" grpId="1" animBg="1"/>
      <p:bldP spid="346" grpId="2" animBg="1"/>
      <p:bldP spid="347" grpId="0" animBg="1"/>
      <p:bldP spid="347" grpId="1" animBg="1"/>
      <p:bldP spid="347" grpId="2" animBg="1"/>
      <p:bldP spid="348" grpId="0" animBg="1"/>
      <p:bldP spid="348" grpId="1" animBg="1"/>
      <p:bldP spid="348" grpId="2" animBg="1"/>
      <p:bldP spid="349" grpId="0" animBg="1"/>
      <p:bldP spid="349" grpId="1" animBg="1"/>
      <p:bldP spid="349" grpId="2" animBg="1"/>
      <p:bldP spid="350" grpId="0" animBg="1"/>
      <p:bldP spid="350" grpId="1" animBg="1"/>
      <p:bldP spid="350" grpId="2" animBg="1"/>
      <p:bldP spid="351" grpId="0" animBg="1"/>
      <p:bldP spid="351" grpId="1" animBg="1"/>
      <p:bldP spid="351" grpId="2" animBg="1"/>
      <p:bldP spid="360" grpId="0" animBg="1"/>
      <p:bldP spid="360" grpId="1" animBg="1"/>
      <p:bldP spid="360" grpId="2" animBg="1"/>
      <p:bldP spid="361" grpId="0" animBg="1"/>
      <p:bldP spid="361" grpId="1" animBg="1"/>
      <p:bldP spid="361" grpId="2" animBg="1"/>
      <p:bldP spid="366" grpId="0" animBg="1"/>
      <p:bldP spid="366" grpId="1" animBg="1"/>
      <p:bldP spid="366" grpId="2" animBg="1"/>
      <p:bldP spid="367" grpId="0" animBg="1"/>
      <p:bldP spid="367" grpId="1" animBg="1"/>
      <p:bldP spid="367" grpId="2" animBg="1"/>
      <p:bldP spid="3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椭圆 37"/>
          <p:cNvSpPr/>
          <p:nvPr/>
        </p:nvSpPr>
        <p:spPr>
          <a:xfrm>
            <a:off x="-1752600" y="-4419600"/>
            <a:ext cx="15697200" cy="156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4" name="椭圆 163"/>
          <p:cNvSpPr/>
          <p:nvPr/>
        </p:nvSpPr>
        <p:spPr>
          <a:xfrm>
            <a:off x="5150215" y="2483215"/>
            <a:ext cx="1891571" cy="189157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3" name="矩形 1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4" name="椭圆 173"/>
          <p:cNvSpPr/>
          <p:nvPr/>
        </p:nvSpPr>
        <p:spPr>
          <a:xfrm>
            <a:off x="5273742" y="2606742"/>
            <a:ext cx="1644517" cy="164451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5" name="椭圆 174"/>
          <p:cNvSpPr/>
          <p:nvPr/>
        </p:nvSpPr>
        <p:spPr>
          <a:xfrm>
            <a:off x="5273742" y="2606742"/>
            <a:ext cx="1644517" cy="164451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6" name="椭圆 175"/>
          <p:cNvSpPr/>
          <p:nvPr/>
        </p:nvSpPr>
        <p:spPr>
          <a:xfrm>
            <a:off x="5273742" y="2606742"/>
            <a:ext cx="1644517" cy="164451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7" name="椭圆 176"/>
          <p:cNvSpPr/>
          <p:nvPr/>
        </p:nvSpPr>
        <p:spPr>
          <a:xfrm>
            <a:off x="5273742" y="2606742"/>
            <a:ext cx="1644517" cy="164451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8" name="椭圆 177"/>
          <p:cNvSpPr/>
          <p:nvPr/>
        </p:nvSpPr>
        <p:spPr>
          <a:xfrm>
            <a:off x="5273742" y="2606742"/>
            <a:ext cx="1644517" cy="1644517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9" name="椭圆 178"/>
          <p:cNvSpPr/>
          <p:nvPr/>
        </p:nvSpPr>
        <p:spPr>
          <a:xfrm>
            <a:off x="6465939" y="-647934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0" name="椭圆 179"/>
          <p:cNvSpPr/>
          <p:nvPr/>
        </p:nvSpPr>
        <p:spPr>
          <a:xfrm rot="376669">
            <a:off x="6930394" y="-842548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1" name="椭圆 180"/>
          <p:cNvSpPr/>
          <p:nvPr/>
        </p:nvSpPr>
        <p:spPr>
          <a:xfrm rot="930547">
            <a:off x="7345250" y="-578447"/>
            <a:ext cx="223101" cy="5019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2" name="椭圆 181"/>
          <p:cNvSpPr/>
          <p:nvPr/>
        </p:nvSpPr>
        <p:spPr>
          <a:xfrm rot="1438957">
            <a:off x="9022701" y="-520604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3" name="椭圆 182"/>
          <p:cNvSpPr/>
          <p:nvPr/>
        </p:nvSpPr>
        <p:spPr>
          <a:xfrm rot="1438957">
            <a:off x="10377369" y="-578661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4" name="椭圆 183"/>
          <p:cNvSpPr/>
          <p:nvPr/>
        </p:nvSpPr>
        <p:spPr>
          <a:xfrm rot="1341894">
            <a:off x="11226622" y="-881252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5" name="椭圆 184"/>
          <p:cNvSpPr/>
          <p:nvPr/>
        </p:nvSpPr>
        <p:spPr>
          <a:xfrm rot="2909446">
            <a:off x="12605219" y="29783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6" name="椭圆 185"/>
          <p:cNvSpPr/>
          <p:nvPr/>
        </p:nvSpPr>
        <p:spPr>
          <a:xfrm rot="2895590">
            <a:off x="12750621" y="388747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87" name="直接连接符 186"/>
          <p:cNvCxnSpPr>
            <a:endCxn id="186" idx="1"/>
          </p:cNvCxnSpPr>
          <p:nvPr/>
        </p:nvCxnSpPr>
        <p:spPr>
          <a:xfrm flipH="1">
            <a:off x="13024152" y="30705"/>
            <a:ext cx="178841" cy="1788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连接符 187"/>
          <p:cNvCxnSpPr/>
          <p:nvPr/>
        </p:nvCxnSpPr>
        <p:spPr>
          <a:xfrm flipH="1">
            <a:off x="12366171" y="-395049"/>
            <a:ext cx="178841" cy="17884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/>
          <p:nvPr/>
        </p:nvCxnSpPr>
        <p:spPr>
          <a:xfrm flipH="1">
            <a:off x="9695544" y="-508000"/>
            <a:ext cx="239328" cy="311144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椭圆 189"/>
          <p:cNvSpPr/>
          <p:nvPr/>
        </p:nvSpPr>
        <p:spPr>
          <a:xfrm rot="2172988">
            <a:off x="11730274" y="-520604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91" name="直接连接符 190"/>
          <p:cNvCxnSpPr/>
          <p:nvPr/>
        </p:nvCxnSpPr>
        <p:spPr>
          <a:xfrm flipH="1">
            <a:off x="8069945" y="-541867"/>
            <a:ext cx="232228" cy="345011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椭圆 191"/>
          <p:cNvSpPr/>
          <p:nvPr/>
        </p:nvSpPr>
        <p:spPr>
          <a:xfrm rot="1808969">
            <a:off x="8536641" y="-1016719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3" name="椭圆 192"/>
          <p:cNvSpPr/>
          <p:nvPr/>
        </p:nvSpPr>
        <p:spPr>
          <a:xfrm rot="2172988">
            <a:off x="8682274" y="-612044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4" name="椭圆 193"/>
          <p:cNvSpPr/>
          <p:nvPr/>
        </p:nvSpPr>
        <p:spPr>
          <a:xfrm>
            <a:off x="5982129" y="-783401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5" name="椭圆 194"/>
          <p:cNvSpPr/>
          <p:nvPr/>
        </p:nvSpPr>
        <p:spPr>
          <a:xfrm rot="21441440">
            <a:off x="5266089" y="-842547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96" name="直接连接符 195"/>
          <p:cNvCxnSpPr/>
          <p:nvPr/>
        </p:nvCxnSpPr>
        <p:spPr>
          <a:xfrm flipH="1">
            <a:off x="5807969" y="-834080"/>
            <a:ext cx="1" cy="429877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>
            <a:off x="3790422" y="-619141"/>
            <a:ext cx="192023" cy="26946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椭圆 197"/>
          <p:cNvSpPr/>
          <p:nvPr/>
        </p:nvSpPr>
        <p:spPr>
          <a:xfrm rot="20077552">
            <a:off x="4215710" y="-827104"/>
            <a:ext cx="184748" cy="67601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9" name="椭圆 198"/>
          <p:cNvSpPr/>
          <p:nvPr/>
        </p:nvSpPr>
        <p:spPr>
          <a:xfrm rot="19793452">
            <a:off x="4732347" y="-632143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00" name="直接连接符 199"/>
          <p:cNvCxnSpPr/>
          <p:nvPr/>
        </p:nvCxnSpPr>
        <p:spPr>
          <a:xfrm>
            <a:off x="5016500" y="-541288"/>
            <a:ext cx="157496" cy="2511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椭圆 200"/>
          <p:cNvSpPr/>
          <p:nvPr/>
        </p:nvSpPr>
        <p:spPr>
          <a:xfrm rot="1274725">
            <a:off x="10788557" y="-711269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2" name="椭圆 201"/>
          <p:cNvSpPr/>
          <p:nvPr/>
        </p:nvSpPr>
        <p:spPr>
          <a:xfrm rot="19302423">
            <a:off x="3394305" y="-696939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3" name="椭圆 202"/>
          <p:cNvSpPr/>
          <p:nvPr/>
        </p:nvSpPr>
        <p:spPr>
          <a:xfrm rot="19468841">
            <a:off x="1378642" y="-810173"/>
            <a:ext cx="184748" cy="67601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4" name="椭圆 203"/>
          <p:cNvSpPr/>
          <p:nvPr/>
        </p:nvSpPr>
        <p:spPr>
          <a:xfrm rot="19076019">
            <a:off x="-78970" y="-779035"/>
            <a:ext cx="212971" cy="75453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05" name="直接连接符 204"/>
          <p:cNvCxnSpPr/>
          <p:nvPr/>
        </p:nvCxnSpPr>
        <p:spPr>
          <a:xfrm>
            <a:off x="476796" y="-579271"/>
            <a:ext cx="297544" cy="341624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椭圆 205"/>
          <p:cNvSpPr/>
          <p:nvPr/>
        </p:nvSpPr>
        <p:spPr>
          <a:xfrm rot="19471022">
            <a:off x="1892449" y="-589157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7" name="椭圆 206"/>
          <p:cNvSpPr/>
          <p:nvPr/>
        </p:nvSpPr>
        <p:spPr>
          <a:xfrm rot="19417744">
            <a:off x="304949" y="-519307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8" name="椭圆 207"/>
          <p:cNvSpPr/>
          <p:nvPr/>
        </p:nvSpPr>
        <p:spPr>
          <a:xfrm rot="19264801">
            <a:off x="916338" y="-753647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9" name="椭圆 208"/>
          <p:cNvSpPr/>
          <p:nvPr/>
        </p:nvSpPr>
        <p:spPr>
          <a:xfrm rot="19663867">
            <a:off x="2565043" y="-691139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0" name="椭圆 209"/>
          <p:cNvSpPr/>
          <p:nvPr/>
        </p:nvSpPr>
        <p:spPr>
          <a:xfrm rot="19581509">
            <a:off x="3062938" y="-637493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11" name="直接连接符 210"/>
          <p:cNvCxnSpPr/>
          <p:nvPr/>
        </p:nvCxnSpPr>
        <p:spPr>
          <a:xfrm>
            <a:off x="2255574" y="-533597"/>
            <a:ext cx="212772" cy="282548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椭圆 211"/>
          <p:cNvSpPr/>
          <p:nvPr/>
        </p:nvSpPr>
        <p:spPr>
          <a:xfrm>
            <a:off x="6465939" y="7454665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3" name="椭圆 212"/>
          <p:cNvSpPr/>
          <p:nvPr/>
        </p:nvSpPr>
        <p:spPr>
          <a:xfrm rot="376669">
            <a:off x="6930394" y="7260052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4" name="椭圆 213"/>
          <p:cNvSpPr/>
          <p:nvPr/>
        </p:nvSpPr>
        <p:spPr>
          <a:xfrm rot="930547">
            <a:off x="7345250" y="7524153"/>
            <a:ext cx="223101" cy="5019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5" name="椭圆 214"/>
          <p:cNvSpPr/>
          <p:nvPr/>
        </p:nvSpPr>
        <p:spPr>
          <a:xfrm rot="1438957">
            <a:off x="9022701" y="7581996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6" name="椭圆 215"/>
          <p:cNvSpPr/>
          <p:nvPr/>
        </p:nvSpPr>
        <p:spPr>
          <a:xfrm rot="1438957">
            <a:off x="10377369" y="7523939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7" name="椭圆 216"/>
          <p:cNvSpPr/>
          <p:nvPr/>
        </p:nvSpPr>
        <p:spPr>
          <a:xfrm rot="20956621">
            <a:off x="11416134" y="7309183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8" name="椭圆 217"/>
          <p:cNvSpPr/>
          <p:nvPr/>
        </p:nvSpPr>
        <p:spPr>
          <a:xfrm rot="7574754">
            <a:off x="12793498" y="7282582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9" name="椭圆 218"/>
          <p:cNvSpPr/>
          <p:nvPr/>
        </p:nvSpPr>
        <p:spPr>
          <a:xfrm rot="7124392">
            <a:off x="12888899" y="6257422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20" name="直接连接符 219"/>
          <p:cNvCxnSpPr/>
          <p:nvPr/>
        </p:nvCxnSpPr>
        <p:spPr>
          <a:xfrm flipH="1" flipV="1">
            <a:off x="12518749" y="7059117"/>
            <a:ext cx="378591" cy="2094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连接符 220"/>
          <p:cNvCxnSpPr/>
          <p:nvPr/>
        </p:nvCxnSpPr>
        <p:spPr>
          <a:xfrm>
            <a:off x="12455591" y="7368976"/>
            <a:ext cx="450267" cy="400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连接符 221"/>
          <p:cNvCxnSpPr/>
          <p:nvPr/>
        </p:nvCxnSpPr>
        <p:spPr>
          <a:xfrm flipH="1">
            <a:off x="9695544" y="7594600"/>
            <a:ext cx="239328" cy="311144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椭圆 222"/>
          <p:cNvSpPr/>
          <p:nvPr/>
        </p:nvSpPr>
        <p:spPr>
          <a:xfrm rot="19524010">
            <a:off x="11962219" y="7445521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24" name="直接连接符 223"/>
          <p:cNvCxnSpPr/>
          <p:nvPr/>
        </p:nvCxnSpPr>
        <p:spPr>
          <a:xfrm flipH="1">
            <a:off x="8069945" y="7560733"/>
            <a:ext cx="232228" cy="345011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椭圆 224"/>
          <p:cNvSpPr/>
          <p:nvPr/>
        </p:nvSpPr>
        <p:spPr>
          <a:xfrm rot="1808969">
            <a:off x="8536641" y="7085881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6" name="椭圆 225"/>
          <p:cNvSpPr/>
          <p:nvPr/>
        </p:nvSpPr>
        <p:spPr>
          <a:xfrm rot="2172988">
            <a:off x="8682274" y="7490556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7" name="椭圆 226"/>
          <p:cNvSpPr/>
          <p:nvPr/>
        </p:nvSpPr>
        <p:spPr>
          <a:xfrm>
            <a:off x="5982129" y="7319199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8" name="椭圆 227"/>
          <p:cNvSpPr/>
          <p:nvPr/>
        </p:nvSpPr>
        <p:spPr>
          <a:xfrm rot="21441440">
            <a:off x="5266089" y="7260053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29" name="直接连接符 228"/>
          <p:cNvCxnSpPr/>
          <p:nvPr/>
        </p:nvCxnSpPr>
        <p:spPr>
          <a:xfrm flipH="1">
            <a:off x="5807969" y="7268520"/>
            <a:ext cx="1" cy="429877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/>
          <p:nvPr/>
        </p:nvCxnSpPr>
        <p:spPr>
          <a:xfrm>
            <a:off x="3924300" y="7378700"/>
            <a:ext cx="58144" cy="3742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椭圆 230"/>
          <p:cNvSpPr/>
          <p:nvPr/>
        </p:nvSpPr>
        <p:spPr>
          <a:xfrm rot="20077552">
            <a:off x="4215710" y="7275496"/>
            <a:ext cx="184748" cy="67601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2" name="椭圆 231"/>
          <p:cNvSpPr/>
          <p:nvPr/>
        </p:nvSpPr>
        <p:spPr>
          <a:xfrm rot="19793452">
            <a:off x="4732347" y="7470457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3" name="直接连接符 232"/>
          <p:cNvCxnSpPr/>
          <p:nvPr/>
        </p:nvCxnSpPr>
        <p:spPr>
          <a:xfrm>
            <a:off x="5016500" y="7561312"/>
            <a:ext cx="157496" cy="2511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椭圆 233"/>
          <p:cNvSpPr/>
          <p:nvPr/>
        </p:nvSpPr>
        <p:spPr>
          <a:xfrm rot="1274725">
            <a:off x="10788557" y="7391331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5" name="椭圆 234"/>
          <p:cNvSpPr/>
          <p:nvPr/>
        </p:nvSpPr>
        <p:spPr>
          <a:xfrm rot="21426815">
            <a:off x="3394305" y="7405661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6" name="椭圆 235"/>
          <p:cNvSpPr/>
          <p:nvPr/>
        </p:nvSpPr>
        <p:spPr>
          <a:xfrm rot="596657">
            <a:off x="1378642" y="7292427"/>
            <a:ext cx="184748" cy="67601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7" name="椭圆 236"/>
          <p:cNvSpPr/>
          <p:nvPr/>
        </p:nvSpPr>
        <p:spPr>
          <a:xfrm rot="1470050">
            <a:off x="-78970" y="7323565"/>
            <a:ext cx="212971" cy="754532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38" name="直接连接符 237"/>
          <p:cNvCxnSpPr/>
          <p:nvPr/>
        </p:nvCxnSpPr>
        <p:spPr>
          <a:xfrm flipH="1">
            <a:off x="774341" y="7486651"/>
            <a:ext cx="6711" cy="378303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椭圆 238"/>
          <p:cNvSpPr/>
          <p:nvPr/>
        </p:nvSpPr>
        <p:spPr>
          <a:xfrm rot="484276">
            <a:off x="1892449" y="7513443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0" name="椭圆 239"/>
          <p:cNvSpPr/>
          <p:nvPr/>
        </p:nvSpPr>
        <p:spPr>
          <a:xfrm rot="871228">
            <a:off x="304949" y="7583293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1" name="椭圆 240"/>
          <p:cNvSpPr/>
          <p:nvPr/>
        </p:nvSpPr>
        <p:spPr>
          <a:xfrm>
            <a:off x="916338" y="7348953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2" name="椭圆 241"/>
          <p:cNvSpPr/>
          <p:nvPr/>
        </p:nvSpPr>
        <p:spPr>
          <a:xfrm>
            <a:off x="2565043" y="7411461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3" name="椭圆 242"/>
          <p:cNvSpPr/>
          <p:nvPr/>
        </p:nvSpPr>
        <p:spPr>
          <a:xfrm rot="21439846">
            <a:off x="3062938" y="7465107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4" name="直接连接符 243"/>
          <p:cNvCxnSpPr/>
          <p:nvPr/>
        </p:nvCxnSpPr>
        <p:spPr>
          <a:xfrm>
            <a:off x="2413001" y="7404100"/>
            <a:ext cx="6351" cy="469900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椭圆 244"/>
          <p:cNvSpPr/>
          <p:nvPr/>
        </p:nvSpPr>
        <p:spPr>
          <a:xfrm rot="5400000">
            <a:off x="12481178" y="2500445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6" name="椭圆 245"/>
          <p:cNvSpPr/>
          <p:nvPr/>
        </p:nvSpPr>
        <p:spPr>
          <a:xfrm rot="5400000">
            <a:off x="13003655" y="5650211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7" name="椭圆 246"/>
          <p:cNvSpPr/>
          <p:nvPr/>
        </p:nvSpPr>
        <p:spPr>
          <a:xfrm rot="5400000">
            <a:off x="12600135" y="1690455"/>
            <a:ext cx="223101" cy="5019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8" name="椭圆 247"/>
          <p:cNvSpPr/>
          <p:nvPr/>
        </p:nvSpPr>
        <p:spPr>
          <a:xfrm rot="4751281">
            <a:off x="13378981" y="1845155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9" name="直接连接符 248"/>
          <p:cNvCxnSpPr/>
          <p:nvPr/>
        </p:nvCxnSpPr>
        <p:spPr>
          <a:xfrm flipH="1">
            <a:off x="12914456" y="1676581"/>
            <a:ext cx="362853" cy="23276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椭圆 249"/>
          <p:cNvSpPr/>
          <p:nvPr/>
        </p:nvSpPr>
        <p:spPr>
          <a:xfrm rot="4419893">
            <a:off x="13227505" y="841563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1" name="椭圆 250"/>
          <p:cNvSpPr/>
          <p:nvPr/>
        </p:nvSpPr>
        <p:spPr>
          <a:xfrm rot="4939226">
            <a:off x="12586643" y="1029951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2" name="椭圆 251"/>
          <p:cNvSpPr/>
          <p:nvPr/>
        </p:nvSpPr>
        <p:spPr>
          <a:xfrm rot="5400000">
            <a:off x="13496878" y="3622296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3" name="椭圆 252"/>
          <p:cNvSpPr/>
          <p:nvPr/>
        </p:nvSpPr>
        <p:spPr>
          <a:xfrm rot="5198567">
            <a:off x="13400381" y="2752230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54" name="直接连接符 253"/>
          <p:cNvCxnSpPr/>
          <p:nvPr/>
        </p:nvCxnSpPr>
        <p:spPr>
          <a:xfrm>
            <a:off x="13011151" y="4076702"/>
            <a:ext cx="361949" cy="6349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椭圆 254"/>
          <p:cNvSpPr/>
          <p:nvPr/>
        </p:nvSpPr>
        <p:spPr>
          <a:xfrm rot="5400000">
            <a:off x="12906365" y="3074846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56" name="直接连接符 255"/>
          <p:cNvCxnSpPr/>
          <p:nvPr/>
        </p:nvCxnSpPr>
        <p:spPr>
          <a:xfrm>
            <a:off x="13058437" y="2355578"/>
            <a:ext cx="346413" cy="66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椭圆 256"/>
          <p:cNvSpPr/>
          <p:nvPr/>
        </p:nvSpPr>
        <p:spPr>
          <a:xfrm rot="5705838">
            <a:off x="13024152" y="4869161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58" name="直接连接符 257"/>
          <p:cNvCxnSpPr/>
          <p:nvPr/>
        </p:nvCxnSpPr>
        <p:spPr>
          <a:xfrm flipH="1" flipV="1">
            <a:off x="13157043" y="5445224"/>
            <a:ext cx="584357" cy="1681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椭圆 258"/>
          <p:cNvSpPr/>
          <p:nvPr/>
        </p:nvSpPr>
        <p:spPr>
          <a:xfrm rot="5236505">
            <a:off x="13316413" y="4406597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0" name="椭圆 259"/>
          <p:cNvSpPr/>
          <p:nvPr/>
        </p:nvSpPr>
        <p:spPr>
          <a:xfrm rot="5763524">
            <a:off x="-1517182" y="29782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1" name="椭圆 260"/>
          <p:cNvSpPr/>
          <p:nvPr/>
        </p:nvSpPr>
        <p:spPr>
          <a:xfrm rot="5225467">
            <a:off x="-1371780" y="388746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62" name="直接连接符 261"/>
          <p:cNvCxnSpPr/>
          <p:nvPr/>
        </p:nvCxnSpPr>
        <p:spPr>
          <a:xfrm flipH="1" flipV="1">
            <a:off x="-1123662" y="71022"/>
            <a:ext cx="365781" cy="1596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 flipH="1" flipV="1">
            <a:off x="-915821" y="-397601"/>
            <a:ext cx="289745" cy="18341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椭圆 263"/>
          <p:cNvSpPr/>
          <p:nvPr/>
        </p:nvSpPr>
        <p:spPr>
          <a:xfrm rot="6527901">
            <a:off x="-1226031" y="-445488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5" name="椭圆 264"/>
          <p:cNvSpPr/>
          <p:nvPr/>
        </p:nvSpPr>
        <p:spPr>
          <a:xfrm rot="4883590">
            <a:off x="-655675" y="6883795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6" name="椭圆 265"/>
          <p:cNvSpPr/>
          <p:nvPr/>
        </p:nvSpPr>
        <p:spPr>
          <a:xfrm rot="5046539">
            <a:off x="-1233503" y="6257421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67" name="直接连接符 266"/>
          <p:cNvCxnSpPr/>
          <p:nvPr/>
        </p:nvCxnSpPr>
        <p:spPr>
          <a:xfrm flipH="1">
            <a:off x="-1593851" y="7010400"/>
            <a:ext cx="435611" cy="133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/>
          <p:nvPr/>
        </p:nvCxnSpPr>
        <p:spPr>
          <a:xfrm flipV="1">
            <a:off x="-679450" y="7270911"/>
            <a:ext cx="350805" cy="3236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椭圆 268"/>
          <p:cNvSpPr/>
          <p:nvPr/>
        </p:nvSpPr>
        <p:spPr>
          <a:xfrm rot="3676156">
            <a:off x="-1313162" y="7332122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0" name="椭圆 269"/>
          <p:cNvSpPr/>
          <p:nvPr/>
        </p:nvSpPr>
        <p:spPr>
          <a:xfrm rot="5400000">
            <a:off x="-1641224" y="2500444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1" name="椭圆 270"/>
          <p:cNvSpPr/>
          <p:nvPr/>
        </p:nvSpPr>
        <p:spPr>
          <a:xfrm rot="5400000">
            <a:off x="-1118747" y="5650210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2" name="椭圆 271"/>
          <p:cNvSpPr/>
          <p:nvPr/>
        </p:nvSpPr>
        <p:spPr>
          <a:xfrm rot="5400000">
            <a:off x="-1522266" y="1690454"/>
            <a:ext cx="223101" cy="50198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3" name="椭圆 272"/>
          <p:cNvSpPr/>
          <p:nvPr/>
        </p:nvSpPr>
        <p:spPr>
          <a:xfrm rot="5400000">
            <a:off x="-743421" y="1845154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74" name="直接连接符 273"/>
          <p:cNvCxnSpPr/>
          <p:nvPr/>
        </p:nvCxnSpPr>
        <p:spPr>
          <a:xfrm flipH="1" flipV="1">
            <a:off x="-1207946" y="1699855"/>
            <a:ext cx="348579" cy="44279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椭圆 274"/>
          <p:cNvSpPr/>
          <p:nvPr/>
        </p:nvSpPr>
        <p:spPr>
          <a:xfrm rot="5400000">
            <a:off x="-894896" y="841562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6" name="椭圆 275"/>
          <p:cNvSpPr/>
          <p:nvPr/>
        </p:nvSpPr>
        <p:spPr>
          <a:xfrm rot="5585742">
            <a:off x="-1535758" y="1029950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7" name="椭圆 276"/>
          <p:cNvSpPr/>
          <p:nvPr/>
        </p:nvSpPr>
        <p:spPr>
          <a:xfrm rot="5400000">
            <a:off x="-625524" y="3622294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78" name="椭圆 277"/>
          <p:cNvSpPr/>
          <p:nvPr/>
        </p:nvSpPr>
        <p:spPr>
          <a:xfrm rot="5198567">
            <a:off x="-722020" y="2752229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79" name="直接连接符 278"/>
          <p:cNvCxnSpPr/>
          <p:nvPr/>
        </p:nvCxnSpPr>
        <p:spPr>
          <a:xfrm flipV="1">
            <a:off x="-1111250" y="4017433"/>
            <a:ext cx="383117" cy="59267"/>
          </a:xfrm>
          <a:prstGeom prst="line">
            <a:avLst/>
          </a:prstGeom>
          <a:ln w="19050">
            <a:solidFill>
              <a:schemeClr val="bg1">
                <a:alpha val="6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椭圆 279"/>
          <p:cNvSpPr/>
          <p:nvPr/>
        </p:nvSpPr>
        <p:spPr>
          <a:xfrm rot="5400000">
            <a:off x="-1216037" y="3074845"/>
            <a:ext cx="184748" cy="415684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81" name="直接连接符 280"/>
          <p:cNvCxnSpPr/>
          <p:nvPr/>
        </p:nvCxnSpPr>
        <p:spPr>
          <a:xfrm>
            <a:off x="-1063964" y="2355577"/>
            <a:ext cx="346413" cy="662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椭圆 281"/>
          <p:cNvSpPr/>
          <p:nvPr/>
        </p:nvSpPr>
        <p:spPr>
          <a:xfrm rot="5705838">
            <a:off x="-1098249" y="4869160"/>
            <a:ext cx="184011" cy="414025"/>
          </a:xfrm>
          <a:prstGeom prst="ellipse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83" name="直接连接符 282"/>
          <p:cNvCxnSpPr/>
          <p:nvPr/>
        </p:nvCxnSpPr>
        <p:spPr>
          <a:xfrm flipH="1" flipV="1">
            <a:off x="-965359" y="5445224"/>
            <a:ext cx="599599" cy="208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椭圆 283"/>
          <p:cNvSpPr/>
          <p:nvPr/>
        </p:nvSpPr>
        <p:spPr>
          <a:xfrm rot="5236505">
            <a:off x="-805988" y="4406595"/>
            <a:ext cx="270505" cy="608639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5" name="椭圆 284"/>
          <p:cNvSpPr/>
          <p:nvPr/>
        </p:nvSpPr>
        <p:spPr>
          <a:xfrm>
            <a:off x="-1752600" y="-4419600"/>
            <a:ext cx="15697200" cy="15697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6" name="矩形 285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7" name="TextBox 286"/>
          <p:cNvSpPr txBox="1"/>
          <p:nvPr/>
        </p:nvSpPr>
        <p:spPr>
          <a:xfrm>
            <a:off x="4825461" y="3162260"/>
            <a:ext cx="25410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825461" y="3162260"/>
            <a:ext cx="25410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89" name="菱形 288"/>
          <p:cNvSpPr/>
          <p:nvPr/>
        </p:nvSpPr>
        <p:spPr>
          <a:xfrm flipH="1">
            <a:off x="6075351" y="2353849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0" name="菱形 289"/>
          <p:cNvSpPr/>
          <p:nvPr/>
        </p:nvSpPr>
        <p:spPr>
          <a:xfrm flipH="1">
            <a:off x="6075351" y="4159367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1" name="菱形 290"/>
          <p:cNvSpPr/>
          <p:nvPr/>
        </p:nvSpPr>
        <p:spPr>
          <a:xfrm rot="16200000" flipV="1">
            <a:off x="6923285" y="3220625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2" name="菱形 291"/>
          <p:cNvSpPr/>
          <p:nvPr/>
        </p:nvSpPr>
        <p:spPr>
          <a:xfrm rot="16200000" flipV="1">
            <a:off x="5105069" y="3203692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3" name="菱形 292"/>
          <p:cNvSpPr/>
          <p:nvPr/>
        </p:nvSpPr>
        <p:spPr>
          <a:xfrm rot="3600000" flipV="1">
            <a:off x="6860586" y="2822559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4" name="菱形 293"/>
          <p:cNvSpPr/>
          <p:nvPr/>
        </p:nvSpPr>
        <p:spPr>
          <a:xfrm rot="2400000" flipV="1">
            <a:off x="6668870" y="2566536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5" name="菱形 294"/>
          <p:cNvSpPr/>
          <p:nvPr/>
        </p:nvSpPr>
        <p:spPr>
          <a:xfrm rot="19200000" flipH="1" flipV="1">
            <a:off x="5556765" y="2529844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6" name="菱形 295"/>
          <p:cNvSpPr/>
          <p:nvPr/>
        </p:nvSpPr>
        <p:spPr>
          <a:xfrm rot="18000000" flipH="1" flipV="1">
            <a:off x="5326594" y="2785124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7" name="菱形 296"/>
          <p:cNvSpPr/>
          <p:nvPr/>
        </p:nvSpPr>
        <p:spPr>
          <a:xfrm rot="18000000">
            <a:off x="6864819" y="3643825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8" name="菱形 297"/>
          <p:cNvSpPr/>
          <p:nvPr/>
        </p:nvSpPr>
        <p:spPr>
          <a:xfrm rot="19200000">
            <a:off x="6607489" y="3925913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99" name="菱形 298"/>
          <p:cNvSpPr/>
          <p:nvPr/>
        </p:nvSpPr>
        <p:spPr>
          <a:xfrm rot="3600000" flipH="1">
            <a:off x="5314438" y="3619085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00" name="菱形 299"/>
          <p:cNvSpPr/>
          <p:nvPr/>
        </p:nvSpPr>
        <p:spPr>
          <a:xfrm rot="2400000" flipV="1">
            <a:off x="5565233" y="3897211"/>
            <a:ext cx="60959" cy="396232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1" name="直接连接符 300"/>
          <p:cNvCxnSpPr/>
          <p:nvPr/>
        </p:nvCxnSpPr>
        <p:spPr>
          <a:xfrm>
            <a:off x="7602115" y="3429000"/>
            <a:ext cx="260665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连接符 301"/>
          <p:cNvCxnSpPr/>
          <p:nvPr/>
        </p:nvCxnSpPr>
        <p:spPr>
          <a:xfrm>
            <a:off x="1928771" y="3429000"/>
            <a:ext cx="2606653" cy="0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椭圆 302"/>
          <p:cNvSpPr/>
          <p:nvPr/>
        </p:nvSpPr>
        <p:spPr>
          <a:xfrm>
            <a:off x="7388197" y="3283713"/>
            <a:ext cx="272707" cy="2727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4" name="直接连接符 303"/>
          <p:cNvCxnSpPr/>
          <p:nvPr/>
        </p:nvCxnSpPr>
        <p:spPr>
          <a:xfrm>
            <a:off x="6096000" y="4690534"/>
            <a:ext cx="0" cy="1642533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椭圆 304"/>
          <p:cNvSpPr/>
          <p:nvPr/>
        </p:nvSpPr>
        <p:spPr>
          <a:xfrm>
            <a:off x="4374064" y="3283713"/>
            <a:ext cx="272707" cy="27270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06" name="直接连接符 305"/>
          <p:cNvCxnSpPr/>
          <p:nvPr/>
        </p:nvCxnSpPr>
        <p:spPr>
          <a:xfrm>
            <a:off x="6096000" y="475014"/>
            <a:ext cx="0" cy="1551709"/>
          </a:xfrm>
          <a:prstGeom prst="line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7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6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1500" fill="hold"/>
                                        <p:tgtEl>
                                          <p:spTgt spid="17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38" dur="1500" fill="hold"/>
                                        <p:tgtEl>
                                          <p:spTgt spid="175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3" presetClass="entr" presetSubtype="528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9" dur="1500" fill="hold"/>
                                        <p:tgtEl>
                                          <p:spTgt spid="176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0" dur="1500" fill="hold"/>
                                        <p:tgtEl>
                                          <p:spTgt spid="177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3" presetClass="entr" presetSubtype="52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71" dur="1500" fill="hold"/>
                                        <p:tgtEl>
                                          <p:spTgt spid="178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repeatCount="5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3" presetClass="entr" presetSubtype="528" repeatCount="5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7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9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3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5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9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4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4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5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1" presetID="23" presetClass="entr" presetSubtype="528" repeatCount="5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1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3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3" presetClass="entr" presetSubtype="528" repeatCount="5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1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5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7" presetID="23" presetClass="entr" presetSubtype="528" repeatCount="5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3" presetClass="entr" presetSubtype="528" repeatCount="5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5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6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9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1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1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5" presetID="23" presetClass="entr" presetSubtype="528" repeatCount="5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0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3" presetClass="entr" presetSubtype="528" repeatCount="5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7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3" presetClass="entr" presetSubtype="528" repeatCount="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5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6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9" presetID="23" presetClass="entr" presetSubtype="528" repeatCount="5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1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3" presetClass="entr" presetSubtype="528" repeatCount="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1" presetID="2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3" dur="7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4" dur="7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5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8" presetID="2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0" dur="6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6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2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6" presetClass="emp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725" dur="200" fill="hold"/>
                                        <p:tgtEl>
                                          <p:spTgt spid="28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6" presetID="10" presetClass="exit" presetSubtype="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7" dur="2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1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4" dur="2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5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-3.58025E-6 L -4.44444E-6 0.13087 " pathEditMode="relative" rAng="0" ptsTypes="AA">
                                      <p:cBhvr>
                                        <p:cTn id="736" dur="200" spd="-100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43"/>
                                    </p:animMotion>
                                  </p:childTnLst>
                                </p:cTn>
                              </p:par>
                              <p:par>
                                <p:cTn id="737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8" dur="2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2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2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46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8.33333E-7 3.58025E-6 L -0.04653 0.09784 " pathEditMode="relative" rAng="0" ptsTypes="AA">
                                      <p:cBhvr>
                                        <p:cTn id="747" dur="200" spd="-1000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4877"/>
                                    </p:animMotion>
                                  </p:childTnLst>
                                </p:cTn>
                              </p:par>
                              <p:par>
                                <p:cTn id="748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9" dur="2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3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2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16667E-6 -2.09877E-6 L -0.06319 0.05525 " pathEditMode="relative" rAng="0" ptsTypes="AA">
                                      <p:cBhvr>
                                        <p:cTn id="758" dur="200" spd="-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0" y="2747"/>
                                    </p:animMotion>
                                  </p:childTnLst>
                                </p:cTn>
                              </p:par>
                              <p:par>
                                <p:cTn id="759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0" dur="2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4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7" dur="2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8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2.5E-6 3.20988E-6 L -0.06944 0.00123 " pathEditMode="relative" rAng="0" ptsTypes="AA">
                                      <p:cBhvr>
                                        <p:cTn id="769" dur="200" spd="-100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62"/>
                                    </p:animMotion>
                                  </p:childTnLst>
                                </p:cTn>
                              </p:par>
                              <p:par>
                                <p:cTn id="770" presetID="22" presetClass="exit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1" dur="2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3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5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8" dur="2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9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1.38889E-6 4.81481E-6 L -0.06267 -0.05803 " pathEditMode="relative" rAng="0" ptsTypes="AA">
                                      <p:cBhvr>
                                        <p:cTn id="780" dur="200" spd="-100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-2901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22" presetClass="exit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2" dur="2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6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2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0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-4.5679E-6 L -0.04131 -0.09351 " pathEditMode="relative" rAng="0" ptsTypes="AA">
                                      <p:cBhvr>
                                        <p:cTn id="791" dur="200" spd="-100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6" y="-4691"/>
                                    </p:animMotion>
                                  </p:childTnLst>
                                </p:cTn>
                              </p:par>
                              <p:par>
                                <p:cTn id="792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3" dur="2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5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7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0" dur="2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44444E-6 4.81481E-6 L -4.44444E-6 -0.1321 " pathEditMode="relative" rAng="0" ptsTypes="AA">
                                      <p:cBhvr>
                                        <p:cTn id="802" dur="200" spd="-100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05"/>
                                    </p:animMotion>
                                  </p:childTnLst>
                                </p:cTn>
                              </p:par>
                              <p:par>
                                <p:cTn id="803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4" dur="2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8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1" dur="2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2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4.16667E-6 -3.58025E-6 L 0.04393 -0.09321 " pathEditMode="relative" rAng="0" ptsTypes="AA">
                                      <p:cBhvr>
                                        <p:cTn id="813" dur="200" spd="-100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4660"/>
                                    </p:animMotion>
                                  </p:childTnLst>
                                </p:cTn>
                              </p:par>
                              <p:par>
                                <p:cTn id="814" presetID="22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5" dur="2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7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9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2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3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1.94444E-6 -1.48148E-6 L 0.06423 -0.05494 " pathEditMode="relative" rAng="0" ptsTypes="AA">
                                      <p:cBhvr>
                                        <p:cTn id="824" dur="200" spd="-100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2747"/>
                                    </p:animMotion>
                                  </p:childTnLst>
                                </p:cTn>
                              </p:par>
                              <p:par>
                                <p:cTn id="825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6" dur="2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0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1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2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2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4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5.55556E-7 2.34568E-6 L 0.07899 0.00432 " pathEditMode="relative" rAng="0" ptsTypes="AA">
                                      <p:cBhvr>
                                        <p:cTn id="835" dur="20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216"/>
                                    </p:animMotion>
                                  </p:childTnLst>
                                </p:cTn>
                              </p:par>
                              <p:par>
                                <p:cTn id="836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7" dur="2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1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2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3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4" dur="2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77778E-7 3.45679E-6 L 0.06059 0.06512 " pathEditMode="relative" rAng="0" ptsTypes="AA">
                                      <p:cBhvr>
                                        <p:cTn id="846" dur="200" spd="-100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3241"/>
                                    </p:animMotion>
                                  </p:childTnLst>
                                </p:cTn>
                              </p:par>
                              <p:par>
                                <p:cTn id="847" presetID="22" presetClass="exit" presetSubtype="2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8" dur="2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23" presetClass="entr" presetSubtype="52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2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5" dur="2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6" presetID="42" presetClass="path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77778E-7 -8.64198E-7 L 0.04184 0.10401 " pathEditMode="relative" rAng="0" ptsTypes="AA">
                                      <p:cBhvr>
                                        <p:cTn id="857" dur="200" spd="-100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5185"/>
                                    </p:animMotion>
                                  </p:childTnLst>
                                </p:cTn>
                              </p:par>
                              <p:par>
                                <p:cTn id="858" presetID="22" presetClass="exit" presetSubtype="4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9" dur="2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3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4" dur="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5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6" presetID="6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67" dur="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9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1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2" dur="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3" dur="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6" presetClass="exit" presetSubtype="32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75" dur="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9" dur="2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0" presetID="22" presetClass="exit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1" dur="2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3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5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6" presetID="22" presetClass="exit" presetSubtype="2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7" dur="2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9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1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2" presetID="22" presetClass="exit" presetSubtype="8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3" dur="2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5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7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22" presetClass="exit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9" dur="2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64" grpId="0" animBg="1"/>
      <p:bldP spid="164" grpId="1" animBg="1"/>
      <p:bldP spid="173" grpId="0" animBg="1"/>
      <p:bldP spid="174" grpId="0" animBg="1"/>
      <p:bldP spid="174" grpId="1" animBg="1"/>
      <p:bldP spid="174" grpId="2" animBg="1"/>
      <p:bldP spid="175" grpId="0" animBg="1"/>
      <p:bldP spid="175" grpId="1" animBg="1"/>
      <p:bldP spid="175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78" grpId="0" animBg="1"/>
      <p:bldP spid="178" grpId="1" animBg="1"/>
      <p:bldP spid="178" grpId="2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90" grpId="0" animBg="1"/>
      <p:bldP spid="192" grpId="0" animBg="1"/>
      <p:bldP spid="193" grpId="0" animBg="1"/>
      <p:bldP spid="194" grpId="0" animBg="1"/>
      <p:bldP spid="195" grpId="0" animBg="1"/>
      <p:bldP spid="198" grpId="0" animBg="1"/>
      <p:bldP spid="199" grpId="0" animBg="1"/>
      <p:bldP spid="201" grpId="0" animBg="1"/>
      <p:bldP spid="202" grpId="0" animBg="1"/>
      <p:bldP spid="203" grpId="0" animBg="1"/>
      <p:bldP spid="204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3" grpId="0" animBg="1"/>
      <p:bldP spid="225" grpId="0" animBg="1"/>
      <p:bldP spid="226" grpId="0" animBg="1"/>
      <p:bldP spid="227" grpId="0" animBg="1"/>
      <p:bldP spid="228" grpId="0" animBg="1"/>
      <p:bldP spid="231" grpId="0" animBg="1"/>
      <p:bldP spid="232" grpId="0" animBg="1"/>
      <p:bldP spid="234" grpId="0" animBg="1"/>
      <p:bldP spid="235" grpId="0" animBg="1"/>
      <p:bldP spid="236" grpId="0" animBg="1"/>
      <p:bldP spid="237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5" grpId="0" animBg="1"/>
      <p:bldP spid="246" grpId="0" animBg="1"/>
      <p:bldP spid="247" grpId="0" animBg="1"/>
      <p:bldP spid="248" grpId="0" animBg="1"/>
      <p:bldP spid="250" grpId="0" animBg="1"/>
      <p:bldP spid="251" grpId="0" animBg="1"/>
      <p:bldP spid="252" grpId="0" animBg="1"/>
      <p:bldP spid="253" grpId="0" animBg="1"/>
      <p:bldP spid="255" grpId="0" animBg="1"/>
      <p:bldP spid="257" grpId="0" animBg="1"/>
      <p:bldP spid="259" grpId="0" animBg="1"/>
      <p:bldP spid="260" grpId="0" animBg="1"/>
      <p:bldP spid="261" grpId="0" animBg="1"/>
      <p:bldP spid="264" grpId="0" animBg="1"/>
      <p:bldP spid="265" grpId="0" animBg="1"/>
      <p:bldP spid="266" grpId="0" animBg="1"/>
      <p:bldP spid="269" grpId="0" animBg="1"/>
      <p:bldP spid="270" grpId="0" animBg="1"/>
      <p:bldP spid="271" grpId="0" animBg="1"/>
      <p:bldP spid="272" grpId="0" animBg="1"/>
      <p:bldP spid="273" grpId="0" animBg="1"/>
      <p:bldP spid="275" grpId="0" animBg="1"/>
      <p:bldP spid="276" grpId="0" animBg="1"/>
      <p:bldP spid="277" grpId="0" animBg="1"/>
      <p:bldP spid="278" grpId="0" animBg="1"/>
      <p:bldP spid="280" grpId="0" animBg="1"/>
      <p:bldP spid="282" grpId="0" animBg="1"/>
      <p:bldP spid="284" grpId="0" animBg="1"/>
      <p:bldP spid="285" grpId="0" animBg="1"/>
      <p:bldP spid="286" grpId="0" animBg="1"/>
      <p:bldP spid="287" grpId="0"/>
      <p:bldP spid="288" grpId="0"/>
      <p:bldP spid="288" grpId="1"/>
      <p:bldP spid="288" grpId="2"/>
      <p:bldP spid="289" grpId="0" animBg="1"/>
      <p:bldP spid="289" grpId="1" animBg="1"/>
      <p:bldP spid="289" grpId="2" animBg="1"/>
      <p:bldP spid="290" grpId="0" animBg="1"/>
      <p:bldP spid="290" grpId="1" animBg="1"/>
      <p:bldP spid="290" grpId="2" animBg="1"/>
      <p:bldP spid="291" grpId="0" animBg="1"/>
      <p:bldP spid="291" grpId="1" animBg="1"/>
      <p:bldP spid="291" grpId="2" animBg="1"/>
      <p:bldP spid="292" grpId="0" animBg="1"/>
      <p:bldP spid="292" grpId="1" animBg="1"/>
      <p:bldP spid="292" grpId="2" animBg="1"/>
      <p:bldP spid="293" grpId="0" animBg="1"/>
      <p:bldP spid="293" grpId="1" animBg="1"/>
      <p:bldP spid="293" grpId="2" animBg="1"/>
      <p:bldP spid="294" grpId="0" animBg="1"/>
      <p:bldP spid="294" grpId="1" animBg="1"/>
      <p:bldP spid="294" grpId="2" animBg="1"/>
      <p:bldP spid="295" grpId="0" animBg="1"/>
      <p:bldP spid="295" grpId="1" animBg="1"/>
      <p:bldP spid="295" grpId="2" animBg="1"/>
      <p:bldP spid="296" grpId="0" animBg="1"/>
      <p:bldP spid="296" grpId="1" animBg="1"/>
      <p:bldP spid="296" grpId="2" animBg="1"/>
      <p:bldP spid="297" grpId="0" animBg="1"/>
      <p:bldP spid="297" grpId="1" animBg="1"/>
      <p:bldP spid="297" grpId="2" animBg="1"/>
      <p:bldP spid="298" grpId="0" animBg="1"/>
      <p:bldP spid="298" grpId="1" animBg="1"/>
      <p:bldP spid="298" grpId="2" animBg="1"/>
      <p:bldP spid="299" grpId="0" animBg="1"/>
      <p:bldP spid="299" grpId="1" animBg="1"/>
      <p:bldP spid="299" grpId="2" animBg="1"/>
      <p:bldP spid="300" grpId="0" animBg="1"/>
      <p:bldP spid="300" grpId="1" animBg="1"/>
      <p:bldP spid="300" grpId="2" animBg="1"/>
      <p:bldP spid="303" grpId="0" animBg="1"/>
      <p:bldP spid="303" grpId="1" animBg="1"/>
      <p:bldP spid="305" grpId="0" animBg="1"/>
      <p:bldP spid="30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1157" y="0"/>
            <a:ext cx="12192000" cy="6858000"/>
          </a:xfrm>
          <a:prstGeom prst="rect">
            <a:avLst/>
          </a:prstGeom>
          <a:gradFill flip="none" rotWithShape="1">
            <a:gsLst>
              <a:gs pos="46000">
                <a:srgbClr val="F4F4F4"/>
              </a:gs>
              <a:gs pos="59000">
                <a:srgbClr val="E2E2E2"/>
              </a:gs>
              <a:gs pos="71000">
                <a:srgbClr val="C4C4C4"/>
              </a:gs>
              <a:gs pos="92000">
                <a:schemeClr val="tx1">
                  <a:lumMod val="50000"/>
                  <a:lumOff val="50000"/>
                </a:schemeClr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33" name="直接连接符 32"/>
          <p:cNvCxnSpPr/>
          <p:nvPr/>
        </p:nvCxnSpPr>
        <p:spPr>
          <a:xfrm>
            <a:off x="3773894" y="2826747"/>
            <a:ext cx="4586335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4673600" y="2844800"/>
            <a:ext cx="3674533" cy="284480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4673601" y="1100667"/>
            <a:ext cx="1439335" cy="4605867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096002" y="1117600"/>
            <a:ext cx="1422399" cy="4555067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793068" y="2844800"/>
            <a:ext cx="3708401" cy="2827867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lumMod val="50000"/>
                    <a:lumOff val="50000"/>
                    <a:alpha val="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50000"/>
                    <a:lumOff val="5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菱形 37"/>
          <p:cNvSpPr/>
          <p:nvPr/>
        </p:nvSpPr>
        <p:spPr>
          <a:xfrm flipH="1">
            <a:off x="3703037" y="220296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菱形 38"/>
          <p:cNvSpPr/>
          <p:nvPr/>
        </p:nvSpPr>
        <p:spPr>
          <a:xfrm flipH="1">
            <a:off x="3703037" y="306021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菱形 39"/>
          <p:cNvSpPr/>
          <p:nvPr/>
        </p:nvSpPr>
        <p:spPr>
          <a:xfrm rot="16200000" flipV="1">
            <a:off x="4136103" y="265487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菱形 40"/>
          <p:cNvSpPr/>
          <p:nvPr/>
        </p:nvSpPr>
        <p:spPr>
          <a:xfrm rot="16200000" flipV="1">
            <a:off x="3291551" y="263794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菱形 41"/>
          <p:cNvSpPr/>
          <p:nvPr/>
        </p:nvSpPr>
        <p:spPr>
          <a:xfrm rot="3600000" flipV="1">
            <a:off x="4081871" y="246847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菱形 42"/>
          <p:cNvSpPr/>
          <p:nvPr/>
        </p:nvSpPr>
        <p:spPr>
          <a:xfrm rot="2400000" flipV="1">
            <a:off x="3966357" y="229712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菱形 43"/>
          <p:cNvSpPr/>
          <p:nvPr/>
        </p:nvSpPr>
        <p:spPr>
          <a:xfrm rot="19200000" flipH="1" flipV="1">
            <a:off x="3455383" y="228582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菱形 44"/>
          <p:cNvSpPr/>
          <p:nvPr/>
        </p:nvSpPr>
        <p:spPr>
          <a:xfrm rot="18000000" flipH="1" flipV="1">
            <a:off x="3335281" y="243950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菱形 45"/>
          <p:cNvSpPr/>
          <p:nvPr/>
        </p:nvSpPr>
        <p:spPr>
          <a:xfrm rot="18000000">
            <a:off x="4077638" y="286640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菱形 46"/>
          <p:cNvSpPr/>
          <p:nvPr/>
        </p:nvSpPr>
        <p:spPr>
          <a:xfrm rot="19200000">
            <a:off x="3930374" y="3004565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菱形 47"/>
          <p:cNvSpPr/>
          <p:nvPr/>
        </p:nvSpPr>
        <p:spPr>
          <a:xfrm rot="3600000" flipH="1">
            <a:off x="3331590" y="2833205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菱形 48"/>
          <p:cNvSpPr/>
          <p:nvPr/>
        </p:nvSpPr>
        <p:spPr>
          <a:xfrm rot="2400000" flipV="1">
            <a:off x="3455385" y="300126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菱形 49"/>
          <p:cNvSpPr/>
          <p:nvPr/>
        </p:nvSpPr>
        <p:spPr>
          <a:xfrm flipH="1">
            <a:off x="8353163" y="220296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1" name="菱形 50"/>
          <p:cNvSpPr/>
          <p:nvPr/>
        </p:nvSpPr>
        <p:spPr>
          <a:xfrm flipH="1">
            <a:off x="8353163" y="306021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菱形 51"/>
          <p:cNvSpPr/>
          <p:nvPr/>
        </p:nvSpPr>
        <p:spPr>
          <a:xfrm rot="16200000" flipV="1">
            <a:off x="8786230" y="2654876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菱形 52"/>
          <p:cNvSpPr/>
          <p:nvPr/>
        </p:nvSpPr>
        <p:spPr>
          <a:xfrm rot="16200000" flipV="1">
            <a:off x="7941678" y="263794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菱形 53"/>
          <p:cNvSpPr/>
          <p:nvPr/>
        </p:nvSpPr>
        <p:spPr>
          <a:xfrm rot="3600000" flipV="1">
            <a:off x="8731998" y="246847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菱形 54"/>
          <p:cNvSpPr/>
          <p:nvPr/>
        </p:nvSpPr>
        <p:spPr>
          <a:xfrm rot="2400000" flipV="1">
            <a:off x="8616483" y="229712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菱形 55"/>
          <p:cNvSpPr/>
          <p:nvPr/>
        </p:nvSpPr>
        <p:spPr>
          <a:xfrm rot="19200000" flipH="1" flipV="1">
            <a:off x="8105510" y="228582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7" name="菱形 56"/>
          <p:cNvSpPr/>
          <p:nvPr/>
        </p:nvSpPr>
        <p:spPr>
          <a:xfrm rot="18000000" flipH="1" flipV="1">
            <a:off x="7985407" y="243950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菱形 57"/>
          <p:cNvSpPr/>
          <p:nvPr/>
        </p:nvSpPr>
        <p:spPr>
          <a:xfrm rot="18000000">
            <a:off x="8727765" y="286640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菱形 58"/>
          <p:cNvSpPr/>
          <p:nvPr/>
        </p:nvSpPr>
        <p:spPr>
          <a:xfrm rot="19200000">
            <a:off x="8580501" y="300456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菱形 59"/>
          <p:cNvSpPr/>
          <p:nvPr/>
        </p:nvSpPr>
        <p:spPr>
          <a:xfrm rot="3600000" flipH="1">
            <a:off x="7981717" y="283320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菱形 60"/>
          <p:cNvSpPr/>
          <p:nvPr/>
        </p:nvSpPr>
        <p:spPr>
          <a:xfrm rot="2400000" flipV="1">
            <a:off x="8105511" y="300126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菱形 61"/>
          <p:cNvSpPr/>
          <p:nvPr/>
        </p:nvSpPr>
        <p:spPr>
          <a:xfrm flipH="1">
            <a:off x="4661697" y="506470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3" name="菱形 62"/>
          <p:cNvSpPr/>
          <p:nvPr/>
        </p:nvSpPr>
        <p:spPr>
          <a:xfrm flipH="1">
            <a:off x="4661697" y="592195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4" name="菱形 63"/>
          <p:cNvSpPr/>
          <p:nvPr/>
        </p:nvSpPr>
        <p:spPr>
          <a:xfrm rot="16200000" flipV="1">
            <a:off x="5094763" y="551660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5" name="菱形 64"/>
          <p:cNvSpPr/>
          <p:nvPr/>
        </p:nvSpPr>
        <p:spPr>
          <a:xfrm rot="16200000" flipV="1">
            <a:off x="4250211" y="5499676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6" name="菱形 65"/>
          <p:cNvSpPr/>
          <p:nvPr/>
        </p:nvSpPr>
        <p:spPr>
          <a:xfrm rot="3600000" flipV="1">
            <a:off x="5040531" y="533021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7" name="菱形 66"/>
          <p:cNvSpPr/>
          <p:nvPr/>
        </p:nvSpPr>
        <p:spPr>
          <a:xfrm rot="2400000" flipV="1">
            <a:off x="4925017" y="515885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8" name="菱形 67"/>
          <p:cNvSpPr/>
          <p:nvPr/>
        </p:nvSpPr>
        <p:spPr>
          <a:xfrm rot="19200000" flipH="1" flipV="1">
            <a:off x="4414043" y="514756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9" name="菱形 68"/>
          <p:cNvSpPr/>
          <p:nvPr/>
        </p:nvSpPr>
        <p:spPr>
          <a:xfrm rot="18000000" flipH="1" flipV="1">
            <a:off x="4293941" y="530124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0" name="菱形 69"/>
          <p:cNvSpPr/>
          <p:nvPr/>
        </p:nvSpPr>
        <p:spPr>
          <a:xfrm rot="18000000">
            <a:off x="5036298" y="572814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1" name="菱形 70"/>
          <p:cNvSpPr/>
          <p:nvPr/>
        </p:nvSpPr>
        <p:spPr>
          <a:xfrm rot="19200000">
            <a:off x="4889034" y="586629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2" name="菱形 71"/>
          <p:cNvSpPr/>
          <p:nvPr/>
        </p:nvSpPr>
        <p:spPr>
          <a:xfrm rot="3600000" flipH="1">
            <a:off x="4290250" y="569493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3" name="菱形 72"/>
          <p:cNvSpPr/>
          <p:nvPr/>
        </p:nvSpPr>
        <p:spPr>
          <a:xfrm rot="2400000" flipV="1">
            <a:off x="4414045" y="5862996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4" name="菱形 73"/>
          <p:cNvSpPr/>
          <p:nvPr/>
        </p:nvSpPr>
        <p:spPr>
          <a:xfrm flipH="1">
            <a:off x="6084098" y="55620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5" name="菱形 74"/>
          <p:cNvSpPr/>
          <p:nvPr/>
        </p:nvSpPr>
        <p:spPr>
          <a:xfrm flipH="1">
            <a:off x="6084098" y="141345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6" name="菱形 75"/>
          <p:cNvSpPr/>
          <p:nvPr/>
        </p:nvSpPr>
        <p:spPr>
          <a:xfrm rot="16200000" flipV="1">
            <a:off x="6517165" y="100810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7" name="菱形 76"/>
          <p:cNvSpPr/>
          <p:nvPr/>
        </p:nvSpPr>
        <p:spPr>
          <a:xfrm rot="16200000" flipV="1">
            <a:off x="5672613" y="991176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8" name="菱形 77"/>
          <p:cNvSpPr/>
          <p:nvPr/>
        </p:nvSpPr>
        <p:spPr>
          <a:xfrm rot="3600000" flipV="1">
            <a:off x="6462933" y="82171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9" name="菱形 78"/>
          <p:cNvSpPr/>
          <p:nvPr/>
        </p:nvSpPr>
        <p:spPr>
          <a:xfrm rot="2400000" flipV="1">
            <a:off x="6347418" y="65035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0" name="菱形 79"/>
          <p:cNvSpPr/>
          <p:nvPr/>
        </p:nvSpPr>
        <p:spPr>
          <a:xfrm rot="19200000" flipH="1" flipV="1">
            <a:off x="5836445" y="63906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1" name="菱形 80"/>
          <p:cNvSpPr/>
          <p:nvPr/>
        </p:nvSpPr>
        <p:spPr>
          <a:xfrm rot="18000000" flipH="1" flipV="1">
            <a:off x="5716342" y="79274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2" name="菱形 81"/>
          <p:cNvSpPr/>
          <p:nvPr/>
        </p:nvSpPr>
        <p:spPr>
          <a:xfrm rot="18000000">
            <a:off x="6458699" y="121964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3" name="菱形 82"/>
          <p:cNvSpPr/>
          <p:nvPr/>
        </p:nvSpPr>
        <p:spPr>
          <a:xfrm rot="19200000">
            <a:off x="6311435" y="135779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4" name="菱形 83"/>
          <p:cNvSpPr/>
          <p:nvPr/>
        </p:nvSpPr>
        <p:spPr>
          <a:xfrm rot="3600000" flipH="1">
            <a:off x="5712651" y="118643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菱形 84"/>
          <p:cNvSpPr/>
          <p:nvPr/>
        </p:nvSpPr>
        <p:spPr>
          <a:xfrm rot="2400000" flipV="1">
            <a:off x="5836446" y="1354496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6" name="菱形 85"/>
          <p:cNvSpPr/>
          <p:nvPr/>
        </p:nvSpPr>
        <p:spPr>
          <a:xfrm flipH="1">
            <a:off x="7523433" y="504353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菱形 86"/>
          <p:cNvSpPr/>
          <p:nvPr/>
        </p:nvSpPr>
        <p:spPr>
          <a:xfrm flipH="1">
            <a:off x="7523433" y="590078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8" name="菱形 87"/>
          <p:cNvSpPr/>
          <p:nvPr/>
        </p:nvSpPr>
        <p:spPr>
          <a:xfrm rot="16200000" flipV="1">
            <a:off x="7956499" y="549544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9" name="菱形 88"/>
          <p:cNvSpPr/>
          <p:nvPr/>
        </p:nvSpPr>
        <p:spPr>
          <a:xfrm rot="16200000" flipV="1">
            <a:off x="7111947" y="547850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0" name="菱形 89"/>
          <p:cNvSpPr/>
          <p:nvPr/>
        </p:nvSpPr>
        <p:spPr>
          <a:xfrm rot="3600000" flipV="1">
            <a:off x="7902267" y="530904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1" name="菱形 90"/>
          <p:cNvSpPr/>
          <p:nvPr/>
        </p:nvSpPr>
        <p:spPr>
          <a:xfrm rot="2400000" flipV="1">
            <a:off x="7786753" y="513768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2" name="菱形 91"/>
          <p:cNvSpPr/>
          <p:nvPr/>
        </p:nvSpPr>
        <p:spPr>
          <a:xfrm rot="19200000" flipH="1" flipV="1">
            <a:off x="7275779" y="5126395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3" name="菱形 92"/>
          <p:cNvSpPr/>
          <p:nvPr/>
        </p:nvSpPr>
        <p:spPr>
          <a:xfrm rot="18000000" flipH="1" flipV="1">
            <a:off x="7155677" y="5280073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4" name="菱形 93"/>
          <p:cNvSpPr/>
          <p:nvPr/>
        </p:nvSpPr>
        <p:spPr>
          <a:xfrm rot="18000000">
            <a:off x="7898034" y="5706975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5" name="菱形 94"/>
          <p:cNvSpPr/>
          <p:nvPr/>
        </p:nvSpPr>
        <p:spPr>
          <a:xfrm rot="19200000">
            <a:off x="7750770" y="584513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6" name="菱形 95"/>
          <p:cNvSpPr/>
          <p:nvPr/>
        </p:nvSpPr>
        <p:spPr>
          <a:xfrm rot="3600000" flipH="1">
            <a:off x="7151986" y="567377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7" name="菱形 96"/>
          <p:cNvSpPr/>
          <p:nvPr/>
        </p:nvSpPr>
        <p:spPr>
          <a:xfrm rot="2400000" flipV="1">
            <a:off x="7275781" y="5841829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8" name="菱形 97"/>
          <p:cNvSpPr/>
          <p:nvPr/>
        </p:nvSpPr>
        <p:spPr>
          <a:xfrm flipH="1">
            <a:off x="3717134" y="217531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9" name="菱形 98"/>
          <p:cNvSpPr/>
          <p:nvPr/>
        </p:nvSpPr>
        <p:spPr>
          <a:xfrm flipH="1">
            <a:off x="3717134" y="303256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0" name="菱形 99"/>
          <p:cNvSpPr/>
          <p:nvPr/>
        </p:nvSpPr>
        <p:spPr>
          <a:xfrm rot="16200000" flipV="1">
            <a:off x="4150201" y="2627220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1" name="菱形 100"/>
          <p:cNvSpPr/>
          <p:nvPr/>
        </p:nvSpPr>
        <p:spPr>
          <a:xfrm rot="16200000" flipV="1">
            <a:off x="3305649" y="261028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2" name="菱形 101"/>
          <p:cNvSpPr/>
          <p:nvPr/>
        </p:nvSpPr>
        <p:spPr>
          <a:xfrm rot="3600000" flipV="1">
            <a:off x="4095969" y="244082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3" name="菱形 102"/>
          <p:cNvSpPr/>
          <p:nvPr/>
        </p:nvSpPr>
        <p:spPr>
          <a:xfrm rot="2400000" flipV="1">
            <a:off x="3980454" y="2269464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4" name="菱形 103"/>
          <p:cNvSpPr/>
          <p:nvPr/>
        </p:nvSpPr>
        <p:spPr>
          <a:xfrm rot="19200000" flipH="1" flipV="1">
            <a:off x="3469481" y="2258172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5" name="菱形 104"/>
          <p:cNvSpPr/>
          <p:nvPr/>
        </p:nvSpPr>
        <p:spPr>
          <a:xfrm rot="18000000" flipH="1" flipV="1">
            <a:off x="3349378" y="2411851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6" name="菱形 105"/>
          <p:cNvSpPr/>
          <p:nvPr/>
        </p:nvSpPr>
        <p:spPr>
          <a:xfrm rot="18000000">
            <a:off x="4091735" y="2838752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7" name="菱形 106"/>
          <p:cNvSpPr/>
          <p:nvPr/>
        </p:nvSpPr>
        <p:spPr>
          <a:xfrm rot="19200000">
            <a:off x="3944471" y="297690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8" name="菱形 107"/>
          <p:cNvSpPr/>
          <p:nvPr/>
        </p:nvSpPr>
        <p:spPr>
          <a:xfrm rot="3600000" flipH="1">
            <a:off x="3345687" y="2805548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9" name="菱形 108"/>
          <p:cNvSpPr/>
          <p:nvPr/>
        </p:nvSpPr>
        <p:spPr>
          <a:xfrm rot="2400000" flipV="1">
            <a:off x="3469482" y="2973607"/>
            <a:ext cx="60959" cy="39623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6" name="椭圆 125"/>
          <p:cNvSpPr/>
          <p:nvPr/>
        </p:nvSpPr>
        <p:spPr>
          <a:xfrm>
            <a:off x="4058437" y="5241317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27" name="直接连接符 126"/>
          <p:cNvCxnSpPr/>
          <p:nvPr/>
        </p:nvCxnSpPr>
        <p:spPr>
          <a:xfrm>
            <a:off x="6096000" y="901365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连接符 127"/>
          <p:cNvCxnSpPr/>
          <p:nvPr/>
        </p:nvCxnSpPr>
        <p:spPr>
          <a:xfrm rot="2700000">
            <a:off x="7452589" y="1340224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 rot="5400000">
            <a:off x="7791865" y="2597231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 rot="18900000" flipV="1">
            <a:off x="7382823" y="3869209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 rot="5400000">
            <a:off x="4208113" y="2597231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连接符 131"/>
          <p:cNvCxnSpPr/>
          <p:nvPr/>
        </p:nvCxnSpPr>
        <p:spPr>
          <a:xfrm rot="2700000" flipH="1" flipV="1">
            <a:off x="4844089" y="3886141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 rot="18900000" flipH="1">
            <a:off x="4590856" y="1374091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椭圆 133"/>
          <p:cNvSpPr/>
          <p:nvPr/>
        </p:nvSpPr>
        <p:spPr>
          <a:xfrm>
            <a:off x="7970973" y="1344892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5" name="椭圆 134"/>
          <p:cNvSpPr/>
          <p:nvPr/>
        </p:nvSpPr>
        <p:spPr>
          <a:xfrm>
            <a:off x="5959647" y="660019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6" name="椭圆 135"/>
          <p:cNvSpPr/>
          <p:nvPr/>
        </p:nvSpPr>
        <p:spPr>
          <a:xfrm>
            <a:off x="3785731" y="1404468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7" name="椭圆 136"/>
          <p:cNvSpPr/>
          <p:nvPr/>
        </p:nvSpPr>
        <p:spPr>
          <a:xfrm>
            <a:off x="3080636" y="3317935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8" name="椭圆 137"/>
          <p:cNvSpPr/>
          <p:nvPr/>
        </p:nvSpPr>
        <p:spPr>
          <a:xfrm>
            <a:off x="5942713" y="5826984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9" name="椭圆 138"/>
          <p:cNvSpPr/>
          <p:nvPr/>
        </p:nvSpPr>
        <p:spPr>
          <a:xfrm>
            <a:off x="8611721" y="3317935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40" name="直接连接符 139"/>
          <p:cNvCxnSpPr/>
          <p:nvPr/>
        </p:nvCxnSpPr>
        <p:spPr>
          <a:xfrm>
            <a:off x="6096000" y="4293096"/>
            <a:ext cx="0" cy="1663539"/>
          </a:xfrm>
          <a:prstGeom prst="line">
            <a:avLst/>
          </a:prstGeom>
          <a:ln w="3175">
            <a:solidFill>
              <a:schemeClr val="tx1">
                <a:lumMod val="65000"/>
                <a:lumOff val="35000"/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椭圆 140"/>
          <p:cNvSpPr/>
          <p:nvPr/>
        </p:nvSpPr>
        <p:spPr>
          <a:xfrm>
            <a:off x="7873113" y="5197535"/>
            <a:ext cx="272707" cy="272704"/>
          </a:xfrm>
          <a:prstGeom prst="ellipse">
            <a:avLst/>
          </a:prstGeom>
          <a:solidFill>
            <a:schemeClr val="tx1">
              <a:lumMod val="50000"/>
              <a:lumOff val="5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69" name="直接连接符 168"/>
          <p:cNvCxnSpPr/>
          <p:nvPr/>
        </p:nvCxnSpPr>
        <p:spPr>
          <a:xfrm flipH="1" flipV="1">
            <a:off x="7681675" y="493825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圆角矩形 169"/>
          <p:cNvSpPr/>
          <p:nvPr/>
        </p:nvSpPr>
        <p:spPr>
          <a:xfrm>
            <a:off x="6064923" y="2158551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1" name="圆角矩形 170"/>
          <p:cNvSpPr/>
          <p:nvPr/>
        </p:nvSpPr>
        <p:spPr>
          <a:xfrm>
            <a:off x="6064923" y="4280740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172" name="直接连接符 171"/>
          <p:cNvCxnSpPr/>
          <p:nvPr/>
        </p:nvCxnSpPr>
        <p:spPr>
          <a:xfrm flipV="1">
            <a:off x="6387667" y="2980611"/>
            <a:ext cx="162932" cy="151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/>
          <p:nvPr/>
        </p:nvCxnSpPr>
        <p:spPr>
          <a:xfrm flipH="1" flipV="1">
            <a:off x="5642601" y="3006011"/>
            <a:ext cx="162932" cy="151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连接符 173"/>
          <p:cNvCxnSpPr/>
          <p:nvPr/>
        </p:nvCxnSpPr>
        <p:spPr>
          <a:xfrm flipH="1" flipV="1">
            <a:off x="6341101" y="3734144"/>
            <a:ext cx="162932" cy="151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/>
          <p:nvPr/>
        </p:nvCxnSpPr>
        <p:spPr>
          <a:xfrm flipV="1">
            <a:off x="5625667" y="3708744"/>
            <a:ext cx="162932" cy="15175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圆角矩形 175"/>
          <p:cNvSpPr/>
          <p:nvPr/>
        </p:nvSpPr>
        <p:spPr>
          <a:xfrm rot="5400000" flipV="1">
            <a:off x="7174023" y="3171641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7" name="圆角矩形 176"/>
          <p:cNvSpPr/>
          <p:nvPr/>
        </p:nvSpPr>
        <p:spPr>
          <a:xfrm rot="5400000" flipV="1">
            <a:off x="5051833" y="3171641"/>
            <a:ext cx="60959" cy="49000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0" name="TextBox 149"/>
          <p:cNvSpPr txBox="1"/>
          <p:nvPr/>
        </p:nvSpPr>
        <p:spPr>
          <a:xfrm>
            <a:off x="4825461" y="3162260"/>
            <a:ext cx="25410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667" spc="400" dirty="0"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chemeClr val="tx1">
                  <a:lumMod val="75000"/>
                  <a:lumOff val="25000"/>
                </a:schemeClr>
              </a:gs>
              <a:gs pos="83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1" name="TextBox 180"/>
          <p:cNvSpPr txBox="1"/>
          <p:nvPr/>
        </p:nvSpPr>
        <p:spPr>
          <a:xfrm>
            <a:off x="4825461" y="3162260"/>
            <a:ext cx="254108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惊艳整个世界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21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2" dur="2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23" dur="2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4" dur="2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45" dur="2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xit" presetSubtype="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56" dur="2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67" dur="2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78" dur="2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89" dur="2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xit" presetSubtype="1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100" dur="2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111" dur="2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122" dur="2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4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133" dur="2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50" dur="2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161" dur="2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162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3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172" dur="2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4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183" dur="2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22" presetClass="exit" presetSubtype="8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5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194" dur="2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22" presetClass="exit" presetSubtype="8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6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205" dur="2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16" dur="2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8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227" dur="2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22" presetClass="exit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2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238" dur="2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249" dur="2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250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1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260" dur="2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22" presetClass="exit" presetSubtype="2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2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2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271" dur="2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9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288" dur="2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299" dur="2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300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2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310" dur="2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2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321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322" presetID="22" presetClass="exit" presetSubtype="8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3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1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332" dur="2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22" presetClass="exit" presetSubtype="8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4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8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343" dur="2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344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4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9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354" dur="2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6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365" dur="2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22" presetClass="exit" presetSubtype="1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7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1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5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376" dur="2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377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78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2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387" dur="2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388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8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3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2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398" dur="2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399" presetID="22" presetClass="exit" presetSubtype="2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0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23" presetClass="entr" presetSubtype="52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2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2" presetClass="path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409" dur="20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22" presetClass="exit" presetSubtype="4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1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22" presetClass="exit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1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2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426" dur="2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427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437" dur="2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9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7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448" dur="2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449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0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4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6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8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459" dur="2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460" presetID="22" presetClass="exit" presetSubtype="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1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5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8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470" dur="2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471" presetID="22" presetClass="exit" presetSubtype="8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2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481" dur="2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482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3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9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0" dur="2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1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492" dur="2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493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94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8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2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503" dur="2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504" presetID="22" presetClass="exit" presetSubtype="1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05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9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514" dur="2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515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6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525" dur="2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526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7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5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536" dur="2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537" presetID="22" presetClass="exit" presetSubtype="2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38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23" presetClass="entr" presetSubtype="52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6" presetID="42" presetClass="path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547" dur="2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548" presetID="22" presetClass="exit" presetSubtype="4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9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22" presetClass="exit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9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3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564" dur="2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565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6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4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575" dur="2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576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7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4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586" dur="2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8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597" dur="2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598" presetID="22" presetClass="exit" presetSubtype="8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9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3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4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7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608" dur="2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22" presetClass="exit" presetSubtype="8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0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4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5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6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7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8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619" dur="2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1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5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630" dur="2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631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2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7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8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0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641" dur="2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642" presetID="22" presetClass="exit" presetSubtype="1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43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5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7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8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0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1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652" dur="2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653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4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1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2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663" dur="2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664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5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9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0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1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2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674" dur="2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675" presetID="22" presetClass="exit" presetSubtype="2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6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2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2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3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4" presetID="42" presetClass="pat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685" dur="2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686" presetID="22" presetClass="exit" presetSubtype="4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7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22" presetClass="entr" presetSubtype="2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2" presetID="22" presetClass="exit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7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8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0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702" dur="2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703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4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8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9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1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2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22222E-6 1.35802E-6 L -0.02153 0.04969 " pathEditMode="relative" rAng="0" ptsTypes="AA">
                                      <p:cBhvr>
                                        <p:cTn id="713" dur="200" spd="-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" y="2469"/>
                                    </p:animMotion>
                                  </p:childTnLst>
                                </p:cTn>
                              </p:par>
                              <p:par>
                                <p:cTn id="714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15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7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3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1.35802E-6 L -0.03108 0.02469 " pathEditMode="relative" rAng="0" ptsTypes="AA">
                                      <p:cBhvr>
                                        <p:cTn id="724" dur="200" spd="-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1235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6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0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1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2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3" dur="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4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735" dur="200" spd="-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736" presetID="22" presetClass="exit" presetSubtype="8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7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1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3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4" dur="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5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8.33333E-7 -3.33333E-6 L -0.03073 -0.03333 " pathEditMode="relative" rAng="0" ptsTypes="AA">
                                      <p:cBhvr>
                                        <p:cTn id="746" dur="200" spd="-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" y="-1667"/>
                                    </p:animMotion>
                                  </p:childTnLst>
                                </p:cTn>
                              </p:par>
                              <p:par>
                                <p:cTn id="747" presetID="22" presetClass="exit" presetSubtype="8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8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2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3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4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6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4.93827E-6 L -0.01771 -0.05278 " pathEditMode="relative" rAng="0" ptsTypes="AA">
                                      <p:cBhvr>
                                        <p:cTn id="757" dur="200" spd="-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2654"/>
                                    </p:animMotion>
                                  </p:childTnLst>
                                </p:cTn>
                              </p:par>
                              <p:par>
                                <p:cTn id="758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59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1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3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4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6" dur="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7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768" dur="2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769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0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4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6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7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8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2.22222E-6 L 0.02031 -0.05124 " pathEditMode="relative" rAng="0" ptsTypes="AA">
                                      <p:cBhvr>
                                        <p:cTn id="779" dur="200" spd="-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-2562"/>
                                    </p:animMotion>
                                  </p:childTnLst>
                                </p:cTn>
                              </p:par>
                              <p:par>
                                <p:cTn id="780" presetID="22" presetClass="exit" presetSubtype="1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1" dur="2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3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5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6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44444E-6 4.93827E-6 L 0.03073 -0.02686 " pathEditMode="relative" rAng="0" ptsTypes="AA">
                                      <p:cBhvr>
                                        <p:cTn id="790" dur="2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" y="-1358"/>
                                    </p:animMotion>
                                  </p:childTnLst>
                                </p:cTn>
                              </p:par>
                              <p:par>
                                <p:cTn id="791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2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6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7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8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9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0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4.16667E-6 0 L 0.03316 0.00062 " pathEditMode="relative" rAng="0" ptsTypes="AA">
                                      <p:cBhvr>
                                        <p:cTn id="801" dur="2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31"/>
                                    </p:animMotion>
                                  </p:childTnLst>
                                </p:cTn>
                              </p:par>
                              <p:par>
                                <p:cTn id="802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3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5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9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0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1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812" dur="2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813" presetID="22" presetClass="exit" presetSubtype="2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1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23" presetClass="entr" presetSubtype="52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8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2" presetID="42" presetClass="path" presetSubtype="0" fill="hold" grpId="1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3.20988E-6 L 0.02031 0.05061 " pathEditMode="relative" rAng="0" ptsTypes="AA">
                                      <p:cBhvr>
                                        <p:cTn id="823" dur="2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2531"/>
                                    </p:animMotion>
                                  </p:childTnLst>
                                </p:cTn>
                              </p:par>
                              <p:par>
                                <p:cTn id="824" presetID="22" presetClass="exit" presetSubtype="4" fill="hold" grpId="2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5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22" presetClass="entr" presetSubtype="4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5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36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9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3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4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5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9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0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1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5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6" presetID="22" presetClass="exit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57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1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2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3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7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8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9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1" presetID="22" presetClass="entr" presetSubtype="2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3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4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5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7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9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0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1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2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83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5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7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9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0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1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5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6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7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8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99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1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3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5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6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07" dur="2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9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1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2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3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4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15" dur="2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7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1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2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23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2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7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8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9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53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3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4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6" presetID="6" presetClass="exit" presetSubtype="32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37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9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1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2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3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4" dur="2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1.66667E-6 2.34568E-6 L 0.02986 0.0287 " pathEditMode="relative" rAng="0" ptsTypes="AA">
                                      <p:cBhvr>
                                        <p:cTn id="946" dur="200" spd="-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1420"/>
                                    </p:animMotion>
                                  </p:childTnLst>
                                </p:cTn>
                              </p:par>
                              <p:par>
                                <p:cTn id="947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8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2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3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4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5" dur="2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6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-4.93827E-7 L 0 0.14352 " pathEditMode="relative" rAng="0" ptsTypes="AA">
                                      <p:cBhvr>
                                        <p:cTn id="957" dur="200" spd="-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160"/>
                                    </p:animMotion>
                                  </p:childTnLst>
                                </p:cTn>
                              </p:par>
                              <p:par>
                                <p:cTn id="958" presetID="22" presetClass="exit" presetSubtype="4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9" dur="2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1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3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4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2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7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44444E-6 -8.64198E-7 L -0.02778 0.04877 " pathEditMode="relative" rAng="0" ptsTypes="AA">
                                      <p:cBhvr>
                                        <p:cTn id="968" dur="200" spd="-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438"/>
                                    </p:animMotion>
                                  </p:childTnLst>
                                </p:cTn>
                              </p:par>
                              <p:par>
                                <p:cTn id="969" presetID="22" presetClass="exit" presetSubtype="4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0" dur="2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4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5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6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7" dur="2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8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22222E-6 0 L -0.08958 0.00123 " pathEditMode="relative" rAng="0" ptsTypes="AA">
                                      <p:cBhvr>
                                        <p:cTn id="979" dur="200" spd="-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79" y="62"/>
                                    </p:animMotion>
                                  </p:childTnLst>
                                </p:cTn>
                              </p:par>
                              <p:par>
                                <p:cTn id="980" presetID="22" presetClass="exit" presetSubtype="8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1" dur="2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5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6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7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8" dur="2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3.88889E-6 2.59259E-6 L -0.02448 -0.05463 " pathEditMode="relative" rAng="0" ptsTypes="AA">
                                      <p:cBhvr>
                                        <p:cTn id="990" dur="200" spd="-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" y="-2747"/>
                                    </p:animMotion>
                                  </p:childTnLst>
                                </p:cTn>
                              </p:par>
                              <p:par>
                                <p:cTn id="991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92" dur="2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6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2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0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0 1.60494E-6 L 0 -0.15864 " pathEditMode="relative" rAng="0" ptsTypes="AA">
                                      <p:cBhvr>
                                        <p:cTn id="1001" dur="200" spd="-100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32"/>
                                    </p:animMotion>
                                  </p:childTnLst>
                                </p:cTn>
                              </p:par>
                              <p:par>
                                <p:cTn id="1002" presetID="22" presetClass="exit" presetSubtype="1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03" dur="2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7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8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9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0" dur="2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1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4.44444E-6 -3.7037E-6 L 0.0276 -0.04845 " pathEditMode="relative" rAng="0" ptsTypes="AA">
                                      <p:cBhvr>
                                        <p:cTn id="1012" dur="200" spd="-100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" y="-2438"/>
                                    </p:animMotion>
                                  </p:childTnLst>
                                </p:cTn>
                              </p:par>
                              <p:par>
                                <p:cTn id="1013" presetID="22" presetClass="exit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14" dur="2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23" presetClass="entr" presetSubtype="528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8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9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0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1" dur="2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2" presetID="42" presetClass="path" presetSubtype="0" fill="hold" grpId="1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2.77778E-7 0 L 0.08194 -0.00031 " pathEditMode="relative" rAng="0" ptsTypes="AA">
                                      <p:cBhvr>
                                        <p:cTn id="1023" dur="200" spd="-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"/>
                                    </p:animMotion>
                                  </p:childTnLst>
                                </p:cTn>
                              </p:par>
                              <p:par>
                                <p:cTn id="1024" presetID="22" presetClass="exit" presetSubtype="2" fill="hold" grpId="2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5" dur="2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23" presetClass="entr" presetSubtype="52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9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0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2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3" presetID="42" presetClass="path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4.44444E-6 -4.5679E-6 L 0.02882 0.04476 " pathEditMode="relative" rAng="0" ptsTypes="AA">
                                      <p:cBhvr>
                                        <p:cTn id="1034" dur="200" spd="-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2222"/>
                                    </p:animMotion>
                                  </p:childTnLst>
                                </p:cTn>
                              </p:par>
                              <p:par>
                                <p:cTn id="1035" presetID="22" presetClass="exit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6" dur="2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1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4" presetID="34" presetClass="emph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0" presetID="27" presetClass="emph" presetSubtype="0" fill="remove" grpId="1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34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51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2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3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4" dur="250" autoRev="1" fill="remove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 animBg="1"/>
      <p:bldP spid="53" grpId="1" animBg="1"/>
      <p:bldP spid="53" grpId="2" animBg="1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  <p:bldP spid="89" grpId="0" animBg="1"/>
      <p:bldP spid="89" grpId="1" animBg="1"/>
      <p:bldP spid="89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 animBg="1"/>
      <p:bldP spid="94" grpId="1" animBg="1"/>
      <p:bldP spid="94" grpId="2" animBg="1"/>
      <p:bldP spid="95" grpId="0" animBg="1"/>
      <p:bldP spid="95" grpId="1" animBg="1"/>
      <p:bldP spid="95" grpId="2" animBg="1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02" grpId="0" animBg="1"/>
      <p:bldP spid="102" grpId="1" animBg="1"/>
      <p:bldP spid="102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5" grpId="0" animBg="1"/>
      <p:bldP spid="105" grpId="1" animBg="1"/>
      <p:bldP spid="105" grpId="2" animBg="1"/>
      <p:bldP spid="106" grpId="0" animBg="1"/>
      <p:bldP spid="106" grpId="1" animBg="1"/>
      <p:bldP spid="106" grpId="2" animBg="1"/>
      <p:bldP spid="107" grpId="0" animBg="1"/>
      <p:bldP spid="107" grpId="1" animBg="1"/>
      <p:bldP spid="107" grpId="2" animBg="1"/>
      <p:bldP spid="108" grpId="0" animBg="1"/>
      <p:bldP spid="108" grpId="1" animBg="1"/>
      <p:bldP spid="108" grpId="2" animBg="1"/>
      <p:bldP spid="109" grpId="0" animBg="1"/>
      <p:bldP spid="109" grpId="1" animBg="1"/>
      <p:bldP spid="109" grpId="2" animBg="1"/>
      <p:bldP spid="126" grpId="0" animBg="1"/>
      <p:bldP spid="126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1" grpId="0" animBg="1"/>
      <p:bldP spid="141" grpId="1" animBg="1"/>
      <p:bldP spid="170" grpId="0" animBg="1"/>
      <p:bldP spid="170" grpId="1" animBg="1"/>
      <p:bldP spid="170" grpId="2" animBg="1"/>
      <p:bldP spid="171" grpId="0" animBg="1"/>
      <p:bldP spid="171" grpId="1" animBg="1"/>
      <p:bldP spid="171" grpId="2" animBg="1"/>
      <p:bldP spid="176" grpId="0" animBg="1"/>
      <p:bldP spid="176" grpId="1" animBg="1"/>
      <p:bldP spid="176" grpId="2" animBg="1"/>
      <p:bldP spid="177" grpId="0" animBg="1"/>
      <p:bldP spid="177" grpId="1" animBg="1"/>
      <p:bldP spid="177" grpId="2" animBg="1"/>
      <p:bldP spid="150" grpId="0" build="p"/>
      <p:bldP spid="150" grpId="1" build="allAtOnce"/>
      <p:bldP spid="180" grpId="0" animBg="1"/>
      <p:bldP spid="1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21044" y="3168569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艳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721" y="316222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02463" y="316222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个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2853" y="316222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世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0951" y="316226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界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6572" y="3162220"/>
            <a:ext cx="577402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667" spc="400" dirty="0">
                <a:solidFill>
                  <a:schemeClr val="bg1"/>
                </a:solidFill>
                <a:latin typeface="方正正黑简体" pitchFamily="2" charset="-122"/>
                <a:ea typeface="方正正黑简体" pitchFamily="2" charset="-122"/>
              </a:rPr>
              <a:t>惊</a:t>
            </a:r>
            <a:endParaRPr lang="zh-CN" altLang="en-US" sz="2667" spc="400" dirty="0">
              <a:solidFill>
                <a:schemeClr val="bg1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113867" y="3191934"/>
            <a:ext cx="0" cy="522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477933" y="3191933"/>
            <a:ext cx="0" cy="525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858933" y="3191934"/>
            <a:ext cx="0" cy="522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6256867" y="3191934"/>
            <a:ext cx="0" cy="522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646333" y="3191934"/>
            <a:ext cx="0" cy="522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44267" y="3191934"/>
            <a:ext cx="0" cy="5228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4528996" y="3182782"/>
            <a:ext cx="3364944" cy="502766"/>
            <a:chOff x="3065923" y="2387084"/>
            <a:chExt cx="2523708" cy="3770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矩形 21"/>
            <p:cNvSpPr/>
            <p:nvPr/>
          </p:nvSpPr>
          <p:spPr>
            <a:xfrm>
              <a:off x="3065923" y="2387084"/>
              <a:ext cx="444209" cy="3770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67" spc="400" dirty="0">
                  <a:latin typeface="方正正黑简体" pitchFamily="2" charset="-122"/>
                  <a:ea typeface="方正正黑简体" pitchFamily="2" charset="-122"/>
                </a:rPr>
                <a:t>骄</a:t>
              </a:r>
              <a:endParaRPr lang="zh-CN" altLang="en-US" sz="2667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526801" y="2387084"/>
              <a:ext cx="453949" cy="3770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67" spc="400" dirty="0">
                  <a:latin typeface="方正正黑简体" pitchFamily="2" charset="-122"/>
                  <a:ea typeface="方正正黑简体" pitchFamily="2" charset="-122"/>
                </a:rPr>
                <a:t>傲</a:t>
              </a:r>
              <a:endParaRPr lang="zh-CN" altLang="en-US" sz="2667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4003051" y="2387084"/>
              <a:ext cx="442912" cy="3770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667" spc="400" dirty="0">
                  <a:latin typeface="方正正黑简体" pitchFamily="2" charset="-122"/>
                  <a:ea typeface="方正正黑简体" pitchFamily="2" charset="-122"/>
                </a:rPr>
                <a:t>的</a:t>
              </a:r>
              <a:endParaRPr lang="zh-CN" altLang="en-US" sz="2667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4488127" y="2387084"/>
              <a:ext cx="1101504" cy="3770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667" dirty="0">
                  <a:latin typeface="Berlin Sans FB" pitchFamily="34" charset="0"/>
                  <a:ea typeface="DFPPOPMix-W5" pitchFamily="50" charset="-128"/>
                </a:rPr>
                <a:t>PPT</a:t>
              </a:r>
              <a:r>
                <a:rPr lang="zh-CN" altLang="en-US" sz="2667" dirty="0">
                  <a:latin typeface="Berlin Sans FB" pitchFamily="34" charset="0"/>
                  <a:ea typeface="DFPPOPMix-W5" pitchFamily="50" charset="-128"/>
                </a:rPr>
                <a:t>宝藏</a:t>
              </a:r>
              <a:endParaRPr lang="zh-CN" altLang="en-US" sz="2667" dirty="0">
                <a:latin typeface="Berlin Sans FB" pitchFamily="34" charset="0"/>
                <a:ea typeface="DFPPOPMix-W5" pitchFamily="50" charset="-128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4521200" y="3716259"/>
            <a:ext cx="3149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955280" y="3332989"/>
            <a:ext cx="44628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空心弧 27"/>
          <p:cNvSpPr/>
          <p:nvPr/>
        </p:nvSpPr>
        <p:spPr>
          <a:xfrm>
            <a:off x="8223547" y="2971504"/>
            <a:ext cx="368731" cy="368731"/>
          </a:xfrm>
          <a:prstGeom prst="blockArc">
            <a:avLst>
              <a:gd name="adj1" fmla="val 16200064"/>
              <a:gd name="adj2" fmla="val 5512535"/>
              <a:gd name="adj3" fmla="val 26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7355840" y="2967229"/>
            <a:ext cx="105588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789680" y="3556509"/>
            <a:ext cx="44628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空心弧 34"/>
          <p:cNvSpPr/>
          <p:nvPr/>
        </p:nvSpPr>
        <p:spPr>
          <a:xfrm flipH="1">
            <a:off x="3612812" y="3553164"/>
            <a:ext cx="368731" cy="368731"/>
          </a:xfrm>
          <a:prstGeom prst="blockArc">
            <a:avLst>
              <a:gd name="adj1" fmla="val 16200064"/>
              <a:gd name="adj2" fmla="val 5512535"/>
              <a:gd name="adj3" fmla="val 26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791373" y="3915496"/>
            <a:ext cx="1055883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5200939" y="3496796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 flipV="1">
            <a:off x="4481275" y="350315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 flipV="1">
            <a:off x="5179775" y="4231283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464342" y="4205883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V="1">
            <a:off x="4921541" y="333804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4921541" y="423974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5261240" y="390955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>
            <a:off x="4213489" y="390955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V="1">
            <a:off x="7512339" y="2556996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 flipV="1">
            <a:off x="6792675" y="2563350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 flipV="1">
            <a:off x="7491175" y="3291483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6775742" y="3266083"/>
            <a:ext cx="162932" cy="1517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7232941" y="239824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7232941" y="3299949"/>
            <a:ext cx="0" cy="2409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7572640" y="296340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6524889" y="2969750"/>
            <a:ext cx="32265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4930775" y="3716259"/>
            <a:ext cx="365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295901" y="3716259"/>
            <a:ext cx="3683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5657851" y="3716259"/>
            <a:ext cx="3968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054725" y="3716259"/>
            <a:ext cx="40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454776" y="3716259"/>
            <a:ext cx="40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861176" y="3716259"/>
            <a:ext cx="406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234768" y="3716259"/>
            <a:ext cx="4360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525434" y="3716259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2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1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2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4.69136E-6 L 0 -0.07717 " pathEditMode="relative" rAng="0" ptsTypes="AA">
                                      <p:cBhvr>
                                        <p:cTn id="57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5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xit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07" dur="2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77778E-7 2.34568E-6 L -0.02517 0.04599 " pathEditMode="relative" rAng="0" ptsTypes="AA">
                                      <p:cBhvr>
                                        <p:cTn id="118" dur="2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284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66667E-6 -1.7284E-6 L -0.03958 -0.00154 " pathEditMode="relative" rAng="0" ptsTypes="AA">
                                      <p:cBhvr>
                                        <p:cTn id="129" dur="2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9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1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61111E-6 3.58025E-6 L -0.02395 -0.05556 " pathEditMode="relative" rAng="0" ptsTypes="AA">
                                      <p:cBhvr>
                                        <p:cTn id="140" dur="2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778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2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151" dur="2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3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05556E-6 -2.71605E-6 L 0.029 -0.05278 " pathEditMode="relative" rAng="0" ptsTypes="AA">
                                      <p:cBhvr>
                                        <p:cTn id="162" dur="2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" y="-2654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4.16667E-6 -1.7284E-6 L 0.04202 0.00062 " pathEditMode="relative" rAng="0" ptsTypes="AA">
                                      <p:cBhvr>
                                        <p:cTn id="173" dur="2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31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1.94444E-6 -3.58025E-6 L 0.02778 0.04352 " pathEditMode="relative" rAng="0" ptsTypes="AA">
                                      <p:cBhvr>
                                        <p:cTn id="184" dur="2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9" y="2160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0.06327 " pathEditMode="relative" rAng="0" ptsTypes="AA">
                                      <p:cBhvr>
                                        <p:cTn id="195" dur="2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48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3.05556E-6 -6.17284E-7 L -0.02517 0.04784 " pathEditMode="relative" rAng="0" ptsTypes="AA">
                                      <p:cBhvr>
                                        <p:cTn id="206" dur="2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2377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22" presetClass="exit" presetSubtype="4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8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33333E-6 8.64198E-7 L -0.03542 -0.00247 " pathEditMode="relative" rAng="0" ptsTypes="AA">
                                      <p:cBhvr>
                                        <p:cTn id="217" dur="2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-123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9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05556E-6 6.17284E-7 L -0.02396 -0.05648 " pathEditMode="relative" rAng="0" ptsTypes="AA">
                                      <p:cBhvr>
                                        <p:cTn id="228" dur="2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840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0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0 2.46914E-7 L 0 -0.06049 " pathEditMode="relative" rAng="0" ptsTypes="AA">
                                      <p:cBhvr>
                                        <p:cTn id="239" dur="2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"/>
                                    </p:animMotion>
                                  </p:childTnLst>
                                </p:cTn>
                              </p:par>
                              <p:par>
                                <p:cTn id="240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3.61111E-6 4.32099E-6 L 0.02812 -0.05402 " pathEditMode="relative" rAng="0" ptsTypes="AA">
                                      <p:cBhvr>
                                        <p:cTn id="250" dur="2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2716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22" presetClass="exit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2.5E-6 -4.69136E-6 L 0.04045 0.00062 " pathEditMode="relative" rAng="0" ptsTypes="AA">
                                      <p:cBhvr>
                                        <p:cTn id="261" dur="2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31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ntr" presetSubtype="52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path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4.72222E-6 3.45679E-6 L 0.02829 0.04444 " pathEditMode="relative" rAng="0" ptsTypes="AA">
                                      <p:cBhvr>
                                        <p:cTn id="272" dur="2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2222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22" presetClass="exit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4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6" presetClass="entr" presetSubtype="37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9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28" grpId="0" animBg="1"/>
      <p:bldP spid="28" grpId="1" animBg="1"/>
      <p:bldP spid="35" grpId="0" animBg="1"/>
      <p:bldP spid="3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823680" y="2492376"/>
            <a:ext cx="66986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MULTIMEDIA WEB DESIGN</a:t>
            </a:r>
          </a:p>
          <a:p>
            <a:pPr algn="ctr"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Presentation 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823680" y="2492376"/>
            <a:ext cx="66986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chemeClr val="bg1"/>
                </a:solidFill>
                <a:latin typeface="Neuropol" pitchFamily="34" charset="0"/>
                <a:ea typeface="宋体" panose="02010600030101010101" pitchFamily="2" charset="-122"/>
              </a:rPr>
              <a:t>MULTIMEDIA WEB DESIGN</a:t>
            </a:r>
          </a:p>
          <a:p>
            <a:pPr algn="ctr" eaLnBrk="1" hangingPunct="1"/>
            <a:r>
              <a:rPr lang="en-US" altLang="zh-CN" sz="4000">
                <a:solidFill>
                  <a:schemeClr val="bg1"/>
                </a:solidFill>
                <a:latin typeface="Neuropol" pitchFamily="34" charset="0"/>
                <a:ea typeface="宋体" panose="02010600030101010101" pitchFamily="2" charset="-122"/>
              </a:rPr>
              <a:t>Presentation </a:t>
            </a:r>
          </a:p>
        </p:txBody>
      </p:sp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5303839" y="3933825"/>
            <a:ext cx="1595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000">
                <a:latin typeface="Neuropol" pitchFamily="34" charset="0"/>
                <a:ea typeface="宋体" panose="02010600030101010101" pitchFamily="2" charset="-122"/>
              </a:rPr>
              <a:t>Starting in…</a:t>
            </a:r>
          </a:p>
        </p:txBody>
      </p:sp>
    </p:spTree>
    <p:extLst>
      <p:ext uri="{BB962C8B-B14F-4D97-AF65-F5344CB8AC3E}">
        <p14:creationId xmlns:p14="http://schemas.microsoft.com/office/powerpoint/2010/main" val="995525345"/>
      </p:ext>
    </p:extLst>
  </p:cSld>
  <p:clrMapOvr>
    <a:masterClrMapping/>
  </p:clrMapOvr>
  <p:transition advClick="0" advTm="4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3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69" grpId="1"/>
      <p:bldP spid="11269" grpId="2"/>
      <p:bldP spid="11269" grpId="3"/>
      <p:bldP spid="1127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528997" y="3182779"/>
            <a:ext cx="592279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你</a:t>
            </a:r>
            <a:endParaRPr lang="zh-CN" altLang="en-US" sz="2667" dirty="0"/>
          </a:p>
        </p:txBody>
      </p:sp>
      <p:sp>
        <p:nvSpPr>
          <p:cNvPr id="29" name="矩形 28"/>
          <p:cNvSpPr/>
          <p:nvPr/>
        </p:nvSpPr>
        <p:spPr>
          <a:xfrm>
            <a:off x="5143501" y="3182779"/>
            <a:ext cx="605265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敢</a:t>
            </a:r>
            <a:endParaRPr lang="zh-CN" altLang="en-US" sz="2667" dirty="0"/>
          </a:p>
        </p:txBody>
      </p:sp>
      <p:sp>
        <p:nvSpPr>
          <p:cNvPr id="30" name="矩形 29"/>
          <p:cNvSpPr/>
          <p:nvPr/>
        </p:nvSpPr>
        <p:spPr>
          <a:xfrm>
            <a:off x="5776384" y="3182779"/>
            <a:ext cx="590549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来</a:t>
            </a:r>
            <a:endParaRPr lang="zh-CN" altLang="en-US" sz="2667" dirty="0"/>
          </a:p>
        </p:txBody>
      </p:sp>
      <p:sp>
        <p:nvSpPr>
          <p:cNvPr id="31" name="矩形 30"/>
          <p:cNvSpPr/>
          <p:nvPr/>
        </p:nvSpPr>
        <p:spPr>
          <a:xfrm>
            <a:off x="6396568" y="3182779"/>
            <a:ext cx="1223432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吗 ？</a:t>
            </a:r>
            <a:endParaRPr lang="zh-CN" altLang="en-US" sz="2667" dirty="0">
              <a:latin typeface="Berlin Sans FB" pitchFamily="34" charset="0"/>
              <a:ea typeface="DFPPOPMix-W5" pitchFamily="50" charset="-12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528997" y="3182779"/>
            <a:ext cx="592279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骄</a:t>
            </a:r>
            <a:endParaRPr lang="zh-CN" altLang="en-US" sz="2667" dirty="0"/>
          </a:p>
        </p:txBody>
      </p:sp>
      <p:sp>
        <p:nvSpPr>
          <p:cNvPr id="24" name="矩形 23"/>
          <p:cNvSpPr/>
          <p:nvPr/>
        </p:nvSpPr>
        <p:spPr>
          <a:xfrm>
            <a:off x="5143501" y="3182779"/>
            <a:ext cx="605265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傲</a:t>
            </a:r>
            <a:endParaRPr lang="zh-CN" altLang="en-US" sz="2667" dirty="0"/>
          </a:p>
        </p:txBody>
      </p:sp>
      <p:sp>
        <p:nvSpPr>
          <p:cNvPr id="25" name="矩形 24"/>
          <p:cNvSpPr/>
          <p:nvPr/>
        </p:nvSpPr>
        <p:spPr>
          <a:xfrm>
            <a:off x="5776384" y="3182779"/>
            <a:ext cx="590549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2667" spc="400" dirty="0">
                <a:latin typeface="方正正黑简体" pitchFamily="2" charset="-122"/>
                <a:ea typeface="方正正黑简体" pitchFamily="2" charset="-122"/>
              </a:rPr>
              <a:t>的</a:t>
            </a:r>
            <a:endParaRPr lang="zh-CN" altLang="en-US" sz="2667" dirty="0"/>
          </a:p>
        </p:txBody>
      </p:sp>
      <p:sp>
        <p:nvSpPr>
          <p:cNvPr id="27" name="矩形 26"/>
          <p:cNvSpPr/>
          <p:nvPr/>
        </p:nvSpPr>
        <p:spPr>
          <a:xfrm>
            <a:off x="6425268" y="3182779"/>
            <a:ext cx="1468672" cy="50276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 sz="2667" dirty="0">
                <a:latin typeface="Berlin Sans FB" pitchFamily="34" charset="0"/>
                <a:ea typeface="DFPPOPMix-W5" pitchFamily="50" charset="-128"/>
              </a:rPr>
              <a:t>PPT</a:t>
            </a:r>
            <a:r>
              <a:rPr lang="zh-CN" altLang="en-US" sz="2667" dirty="0">
                <a:latin typeface="Berlin Sans FB" pitchFamily="34" charset="0"/>
                <a:ea typeface="DFPPOPMix-W5" pitchFamily="50" charset="-128"/>
              </a:rPr>
              <a:t>宝藏</a:t>
            </a:r>
            <a:endParaRPr lang="zh-CN" altLang="en-US" sz="2667" dirty="0">
              <a:latin typeface="Berlin Sans FB" pitchFamily="34" charset="0"/>
              <a:ea typeface="DFPPOPMix-W5" pitchFamily="50" charset="-128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7531101" y="2794001"/>
            <a:ext cx="12700" cy="26670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7709198" y="2825751"/>
            <a:ext cx="152103" cy="26696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861302" y="3070226"/>
            <a:ext cx="133349" cy="123825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9168341" y="-891480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7302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"/>
    </mc:Choice>
    <mc:Fallback>
      <p:transition spd="slow" advTm="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xit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9" presetClass="exit" presetSubtype="5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xit" presetSubtype="5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xit" presetSubtype="5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40000">
                                          <p:val>
                                            <p:strVal val="-ppt_h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h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h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h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80000">
                                          <p:val>
                                            <p:strVal val="ppt_h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h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h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1.85185E-6 L -0.01111 0.0784 " pathEditMode="relative" rAng="0" ptsTypes="AA">
                                      <p:cBhvr>
                                        <p:cTn id="50" dur="4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392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88889E-6 2.71605E-6 L -0.02621 0.0966 " pathEditMode="relative" rAng="0" ptsTypes="AA">
                                      <p:cBhvr>
                                        <p:cTn id="52" dur="4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" y="4815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61111E-6 -1.23457E-7 L -0.03368 0.04383 " pathEditMode="relative" rAng="0" ptsTypes="AA">
                                      <p:cBhvr>
                                        <p:cTn id="54" dur="4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19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2" grpId="0" animBg="1"/>
      <p:bldP spid="24" grpId="0" animBg="1"/>
      <p:bldP spid="25" grpId="0" animBg="1"/>
      <p:bldP spid="27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c\Desktop\글로비스 PPT(2)\글로비스표지jp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2423593" y="980728"/>
            <a:ext cx="10935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23490" y="4293096"/>
            <a:ext cx="10935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P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921" y="1700808"/>
            <a:ext cx="11608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B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52795" y="3500438"/>
            <a:ext cx="10935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T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120337" y="3789040"/>
            <a:ext cx="10935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Z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67702" y="1857364"/>
            <a:ext cx="61427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altLang="ko-KR" sz="9600" b="1" spc="150" dirty="0">
                <a:ln w="11430"/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rPr>
              <a:t>!</a:t>
            </a:r>
            <a:endParaRPr lang="en-US" altLang="ko-KR" sz="9600" b="1" spc="150" dirty="0">
              <a:ln w="11430"/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rot="5400000">
            <a:off x="-7345324" y="3320988"/>
            <a:ext cx="14329592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5400000">
            <a:off x="5279740" y="3392996"/>
            <a:ext cx="14329592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-8161584" y="7029400"/>
            <a:ext cx="28083120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-7225480" y="-171400"/>
            <a:ext cx="28083120" cy="0"/>
          </a:xfrm>
          <a:prstGeom prst="line">
            <a:avLst/>
          </a:prstGeom>
          <a:ln w="38100">
            <a:solidFill>
              <a:srgbClr val="00B0F0"/>
            </a:soli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rot="5400000">
            <a:off x="-7201307" y="3609020"/>
            <a:ext cx="14329592" cy="0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outerShdw blurRad="254000" sx="200000" sy="200000" algn="ctr" rotWithShape="0">
              <a:srgbClr val="7030A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rot="5400000">
            <a:off x="5063716" y="3473388"/>
            <a:ext cx="14329592" cy="0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outerShdw blurRad="254000" sx="200000" sy="200000" algn="ctr" rotWithShape="0">
              <a:srgbClr val="7030A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-7073080" y="-27384"/>
            <a:ext cx="28083120" cy="0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outerShdw blurRad="254000" sx="200000" sy="200000" algn="ctr" rotWithShape="0">
              <a:srgbClr val="7030A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-6920680" y="6885384"/>
            <a:ext cx="28083120" cy="0"/>
          </a:xfrm>
          <a:prstGeom prst="line">
            <a:avLst/>
          </a:prstGeom>
          <a:ln w="38100">
            <a:solidFill>
              <a:srgbClr val="7030A0"/>
            </a:solidFill>
          </a:ln>
          <a:effectLst>
            <a:outerShdw blurRad="254000" sx="200000" sy="200000" algn="ctr" rotWithShape="0">
              <a:srgbClr val="7030A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951985" y="4161274"/>
            <a:ext cx="33778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spc="150" dirty="0">
                <a:ln w="1143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Y동녘M" pitchFamily="18" charset="-127"/>
                <a:ea typeface="HY동녘M" pitchFamily="18" charset="-127"/>
              </a:rPr>
              <a:t>금융보험학과</a:t>
            </a:r>
            <a:endParaRPr lang="ko-KR" altLang="en-US" sz="4000" b="1" spc="150" dirty="0">
              <a:ln w="1143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978854" y="5734998"/>
            <a:ext cx="39292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ln w="18415" cmpd="sng">
                  <a:solidFill>
                    <a:srgbClr val="00B0F0">
                      <a:alpha val="22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00000000 </a:t>
            </a:r>
            <a:r>
              <a:rPr lang="ko-KR" altLang="en-US" sz="3600" dirty="0">
                <a:ln w="18415" cmpd="sng">
                  <a:solidFill>
                    <a:srgbClr val="00B0F0">
                      <a:alpha val="2200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아무개</a:t>
            </a:r>
            <a:endParaRPr lang="ko-KR" altLang="en-US" sz="3600" dirty="0">
              <a:ln w="18415" cmpd="sng">
                <a:solidFill>
                  <a:srgbClr val="00B0F0">
                    <a:alpha val="22000"/>
                  </a:srgbClr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58512" y="4149080"/>
            <a:ext cx="33778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000" b="1" spc="150" dirty="0">
                <a:ln w="11430"/>
                <a:solidFill>
                  <a:schemeClr val="bg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HY동녘M" pitchFamily="18" charset="-127"/>
                <a:ea typeface="HY동녘M" pitchFamily="18" charset="-127"/>
              </a:rPr>
              <a:t>금융보험학과</a:t>
            </a:r>
            <a:endParaRPr lang="ko-KR" altLang="en-US" sz="4000" b="1" spc="150" dirty="0">
              <a:ln w="11430"/>
              <a:solidFill>
                <a:schemeClr val="bg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978855" y="5086926"/>
            <a:ext cx="39292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600" dirty="0">
                <a:ln w="18415" cmpd="sng">
                  <a:solidFill>
                    <a:srgbClr val="0070C0">
                      <a:alpha val="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00000000 </a:t>
            </a:r>
            <a:r>
              <a:rPr lang="ko-KR" altLang="en-US" sz="3600" dirty="0">
                <a:ln w="18415" cmpd="sng">
                  <a:solidFill>
                    <a:srgbClr val="0070C0">
                      <a:alpha val="0"/>
                    </a:srgb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rPr>
              <a:t>아무개</a:t>
            </a:r>
            <a:endParaRPr lang="ko-KR" altLang="en-US" sz="3600" dirty="0">
              <a:ln w="18415" cmpd="sng">
                <a:solidFill>
                  <a:srgbClr val="0070C0">
                    <a:alpha val="0"/>
                  </a:srgbClr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휴먼모음T" pitchFamily="18" charset="-127"/>
              <a:ea typeface="휴먼모음T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-7225480" y="-531440"/>
            <a:ext cx="28083120" cy="0"/>
          </a:xfrm>
          <a:prstGeom prst="line">
            <a:avLst/>
          </a:prstGeom>
          <a:ln w="127000">
            <a:gradFill>
              <a:gsLst>
                <a:gs pos="0">
                  <a:srgbClr val="FF0000"/>
                </a:gs>
                <a:gs pos="50000">
                  <a:schemeClr val="bg1"/>
                </a:gs>
                <a:gs pos="100000">
                  <a:srgbClr val="FF0000"/>
                </a:gs>
              </a:gsLst>
              <a:lin ang="5400000" scaled="0"/>
            </a:gradFill>
          </a:ln>
          <a:effectLst>
            <a:outerShdw blurRad="254000" sx="200000" sy="200000" algn="ctr" rotWithShape="0">
              <a:srgbClr val="FF000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5495764" y="3537012"/>
            <a:ext cx="14329592" cy="0"/>
          </a:xfrm>
          <a:prstGeom prst="line">
            <a:avLst/>
          </a:prstGeom>
          <a:ln w="127000">
            <a:gradFill>
              <a:gsLst>
                <a:gs pos="0">
                  <a:srgbClr val="00B0F0"/>
                </a:gs>
                <a:gs pos="50000">
                  <a:schemeClr val="bg1"/>
                </a:gs>
                <a:gs pos="100000">
                  <a:srgbClr val="00B0F0"/>
                </a:gs>
              </a:gsLst>
              <a:lin ang="5400000" scaled="0"/>
            </a:gra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rot="5400000">
            <a:off x="-7561347" y="3753036"/>
            <a:ext cx="14329592" cy="0"/>
          </a:xfrm>
          <a:prstGeom prst="line">
            <a:avLst/>
          </a:prstGeom>
          <a:ln w="127000">
            <a:gradFill>
              <a:gsLst>
                <a:gs pos="0">
                  <a:srgbClr val="00B0F0"/>
                </a:gs>
                <a:gs pos="50000">
                  <a:schemeClr val="bg1"/>
                </a:gs>
                <a:gs pos="100000">
                  <a:srgbClr val="00B0F0"/>
                </a:gs>
              </a:gsLst>
              <a:lin ang="5400000" scaled="0"/>
            </a:gradFill>
          </a:ln>
          <a:effectLst>
            <a:outerShdw blurRad="254000" sx="200000" sy="200000" algn="ctr" rotWithShape="0">
              <a:srgbClr val="00B0F0">
                <a:alpha val="9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66990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21528 L 0.13351 -0.21528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93 -2.22045E-16 L -0.31493 -0.70347 " pathEditMode="relative" rAng="0" ptsTypes="AA"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736 -3.46945E-18 L -0.41736 0.20995 " pathEditMode="relative" rAng="0" ptsTypes="AA">
                                      <p:cBhvr>
                                        <p:cTn id="1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29908 L -0.81111 -0.29908 " pathEditMode="relative" rAng="0" ptsTypes="AA">
                                      <p:cBhvr>
                                        <p:cTn id="1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1 0.25718 L 0.55104 0.25718 " pathEditMode="relative" rAng="0" ptsTypes="AA">
                                      <p:cBhvr>
                                        <p:cTn id="1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61 0.20995 L -0.02361 0.6930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1111 0.28888 L -0.41736 0.28888 " pathEditMode="relative" rAng="0" ptsTypes="AA">
                                      <p:cBhvr>
                                        <p:cTn id="2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43 -0.70347 L 0.10243 -0.2206 " pathEditMode="relative" rAng="0" ptsTypes="AA">
                                      <p:cBhvr>
                                        <p:cTn id="2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104 0.14167 L 0.23611 0.14167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736 0.13125 L -0.70868 0.13125 " pathEditMode="relative" rAng="0" ptsTypes="AA">
                                      <p:cBhvr>
                                        <p:cTn id="3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51 0.69306 L -0.3151 0.57755 " pathEditMode="relative" rAng="0" ptsTypes="AA">
                                      <p:cBhvr>
                                        <p:cTn id="3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267 -0.2206 L -0.21267 -0.33611 " pathEditMode="relative" rAng="0" ptsTypes="AA">
                                      <p:cBhvr>
                                        <p:cTn id="3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611 -0.1838 L 0.44879 -0.1838 " pathEditMode="relative" rAng="0" ptsTypes="AA">
                                      <p:cBhvr>
                                        <p:cTn id="4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868 -0.19422 L -0.48819 -0.19422 " pathEditMode="relative" rAng="0" ptsTypes="AA">
                                      <p:cBhvr>
                                        <p:cTn id="4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33611 L 0.00781 -0.59861 " pathEditMode="relative" rAng="0" ptsTypes="AA">
                                      <p:cBhvr>
                                        <p:cTn id="4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03 0.57755 L -0.13403 0.31505 " pathEditMode="relative" rAng="0" ptsTypes="AA">
                                      <p:cBhvr>
                                        <p:cTn id="4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879 0.21528 L 0.86615 0.21528 " pathEditMode="relative" rAng="0" ptsTypes="AA">
                                      <p:cBhvr>
                                        <p:cTn id="5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819 0.11041 L -0.14166 0.11041 " pathEditMode="relative" rAng="0" ptsTypes="AA">
                                      <p:cBhvr>
                                        <p:cTn id="5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351 0.31505 L 0.28351 0.61944 " pathEditMode="relative" rAng="0" ptsTypes="AA">
                                      <p:cBhvr>
                                        <p:cTn id="5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594 -0.59861 L 0.38594 -0.29398 " pathEditMode="relative" rAng="0" ptsTypes="AA">
                                      <p:cBhvr>
                                        <p:cTn id="6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6615 -0.0787 L 0.70868 -0.0787 " pathEditMode="relative" rAng="0" ptsTypes="AA">
                                      <p:cBhvr>
                                        <p:cTn id="6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166 -0.08912 L -0.25191 -0.08912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48 0.61944 L 0.14948 0.33611 " pathEditMode="relative" rAng="0" ptsTypes="AA">
                                      <p:cBhvr>
                                        <p:cTn id="7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989 -0.29398 L 0.25989 -0.57755 " pathEditMode="relative" rAng="0" ptsTypes="AA">
                                      <p:cBhvr>
                                        <p:cTn id="7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70868 -0.13125 L 0.50382 -0.13125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25191 -0.14167 L -0.5434 -0.14167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9462 0.33611 L -0.09462 0.37801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781 -0.57755 L 0.00781 -0.67199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1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100"/>
                            </p:stCondLst>
                            <p:childTnLst>
                              <p:par>
                                <p:cTn id="9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20486 L 0.11805 -0.20486 " pathEditMode="relative" rAng="0" ptsTypes="AA">
                                      <p:cBhvr>
                                        <p:cTn id="10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0.15093 L -0.11805 0.15093 " pathEditMode="relative" rAng="0" ptsTypes="AA">
                                      <p:cBhvr>
                                        <p:cTn id="10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3 -4.81481E-6 L -0.1033 0.18889 " pathEditMode="relative" rAng="0" ptsTypes="AA">
                                      <p:cBhvr>
                                        <p:cTn id="10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4.81481E-6 L -0.03333 -0.19954 " pathEditMode="relative" rAng="0" ptsTypes="AA">
                                      <p:cBhvr>
                                        <p:cTn id="10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400"/>
                            </p:stCondLst>
                            <p:childTnLst>
                              <p:par>
                                <p:cTn id="10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10608 0.0011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19601 -0.48172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-24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0.2007 -0.36621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83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16 L 0.08559 -0.1025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" y="-52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1268 -0.4095 " pathEditMode="relative" ptsTypes="AA">
                                      <p:cBhvr>
                                        <p:cTn id="1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593 " pathEditMode="relative" ptsTypes="AA">
                                      <p:cBhvr>
                                        <p:cTn id="1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805 -0.20486 L 0.22048 -0.20486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05 -0.03796 L -0.2283 -0.03796 " pathEditMode="relative" rAng="0" ptsTypes="AA">
                                      <p:cBhvr>
                                        <p:cTn id="12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0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4 -0.19954 L -0.03334 -0.68241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64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400"/>
                            </p:stCondLst>
                            <p:childTnLst>
                              <p:par>
                                <p:cTn id="1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83 -1.85185E-6 L 0.07083 0.69283 " pathEditMode="relative" rAng="0" ptsTypes="AA">
                                      <p:cBhvr>
                                        <p:cTn id="1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7083 0.69282 L 0.07083 0.7875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7083 0.7875 L 0.07083 1.14444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22" presetClass="exit" presetSubtype="1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0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0.24676 L -0.15747 0.24676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0.29931 L 0.55121 0.29931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" y="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15747 0.24676 L -0.53542 0.24676 " pathEditMode="relative" rAng="0" ptsTypes="AA">
                                      <p:cBhvr>
                                        <p:cTn id="16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" y="0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63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5121 0.29931 L 0.92934 0.29931 " pathEditMode="relative" rAng="0" ptsTypes="AA">
                                      <p:cBhvr>
                                        <p:cTn id="16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" y="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53542 0.24676 L -1.09462 0.24676 " pathEditMode="relative" rAng="0" ptsTypes="AA">
                                      <p:cBhvr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0" y="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92934 0.29931 L 1.09462 0.29931 " pathEditMode="relative" rAng="0" ptsTypes="AA">
                                      <p:cBhvr>
                                        <p:cTn id="1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0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7" grpId="0"/>
      <p:bldP spid="17" grpId="1"/>
      <p:bldP spid="18" grpId="0"/>
      <p:bldP spid="43" grpId="0"/>
      <p:bldP spid="4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7018" y="2476493"/>
            <a:ext cx="6571030" cy="2472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867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BankGothic Lt BT" pitchFamily="34" charset="0"/>
              </a:rPr>
              <a:t>玩转</a:t>
            </a:r>
            <a:r>
              <a:rPr lang="en-US" altLang="zh-CN" sz="5867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BankGothic Lt BT" pitchFamily="34" charset="0"/>
              </a:rPr>
              <a:t>PowerPoint</a:t>
            </a:r>
            <a:r>
              <a:rPr lang="en-US" altLang="zh-CN" sz="5867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altLang="zh-CN" sz="5867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</a:rPr>
              <a:t>PPT</a:t>
            </a:r>
            <a:r>
              <a:rPr lang="zh-CN" altLang="en-US" sz="4267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</a:rPr>
              <a:t>图形创意设计</a:t>
            </a:r>
            <a:endParaRPr lang="en-US" altLang="zh-CN" sz="5867" dirty="0">
              <a:gradFill flip="none" rotWithShape="1">
                <a:gsLst>
                  <a:gs pos="48000">
                    <a:schemeClr val="tx1">
                      <a:lumMod val="50000"/>
                      <a:lumOff val="50000"/>
                    </a:scheme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266700" algn="ctr" rotWithShape="0">
                  <a:schemeClr val="tx2">
                    <a:lumMod val="60000"/>
                    <a:lumOff val="40000"/>
                  </a:schemeClr>
                </a:outerShdw>
              </a:effectLst>
            </a:endParaRPr>
          </a:p>
          <a:p>
            <a:pPr algn="ctr">
              <a:defRPr/>
            </a:pPr>
            <a:r>
              <a:rPr lang="en-US" altLang="zh-CN" sz="3733" dirty="0">
                <a:gradFill flip="none" rotWithShape="1">
                  <a:gsLst>
                    <a:gs pos="48000">
                      <a:schemeClr val="tx1">
                        <a:lumMod val="50000"/>
                        <a:lumOff val="5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BankGothic Lt BT" pitchFamily="34" charset="0"/>
              </a:rPr>
              <a:t>2011 / 11</a:t>
            </a:r>
            <a:endParaRPr lang="zh-CN" altLang="en-US" sz="3733" dirty="0">
              <a:gradFill flip="none" rotWithShape="1">
                <a:gsLst>
                  <a:gs pos="48000">
                    <a:schemeClr val="tx1">
                      <a:lumMod val="50000"/>
                      <a:lumOff val="50000"/>
                    </a:scheme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266700" algn="ctr" rotWithShape="0">
                  <a:schemeClr val="tx2">
                    <a:lumMod val="60000"/>
                    <a:lumOff val="40000"/>
                  </a:schemeClr>
                </a:outerShdw>
              </a:effectLst>
              <a:latin typeface="BankGothic Lt B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2429" y="2468893"/>
            <a:ext cx="6571030" cy="2472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867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  <a:latin typeface="BankGothic Lt BT" pitchFamily="34" charset="0"/>
              </a:rPr>
              <a:t>玩转</a:t>
            </a:r>
            <a:r>
              <a:rPr lang="en-US" altLang="zh-CN" sz="5867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  <a:latin typeface="BankGothic Lt BT" pitchFamily="34" charset="0"/>
              </a:rPr>
              <a:t>PowerPoint</a:t>
            </a:r>
            <a:r>
              <a:rPr lang="en-US" altLang="zh-CN" sz="5867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altLang="zh-CN" sz="5867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</a:rPr>
              <a:t>PPT</a:t>
            </a:r>
            <a:r>
              <a:rPr lang="zh-CN" altLang="en-US" sz="4267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</a:rPr>
              <a:t>图形创意设计</a:t>
            </a:r>
            <a:endParaRPr lang="en-US" altLang="zh-CN" sz="5867" dirty="0">
              <a:gradFill flip="none" rotWithShape="1">
                <a:gsLst>
                  <a:gs pos="48000">
                    <a:srgbClr val="FF0000">
                      <a:alpha val="13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42900" algn="ctr" rotWithShape="0">
                  <a:srgbClr val="FF0000">
                    <a:alpha val="59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US" altLang="zh-CN" sz="3733" dirty="0">
                <a:gradFill flip="none" rotWithShape="1">
                  <a:gsLst>
                    <a:gs pos="48000">
                      <a:srgbClr val="FF0000">
                        <a:alpha val="13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FF0000">
                      <a:alpha val="59000"/>
                    </a:srgbClr>
                  </a:outerShdw>
                </a:effectLst>
                <a:latin typeface="BankGothic Lt BT" pitchFamily="34" charset="0"/>
              </a:rPr>
              <a:t>2011 / 11</a:t>
            </a:r>
            <a:endParaRPr lang="zh-CN" altLang="en-US" sz="3733" dirty="0">
              <a:gradFill flip="none" rotWithShape="1">
                <a:gsLst>
                  <a:gs pos="48000">
                    <a:srgbClr val="FF0000">
                      <a:alpha val="13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42900" algn="ctr" rotWithShape="0">
                  <a:srgbClr val="FF0000">
                    <a:alpha val="59000"/>
                  </a:srgbClr>
                </a:outerShdw>
              </a:effectLst>
              <a:latin typeface="BankGothic Lt B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8542" y="2461921"/>
            <a:ext cx="6571030" cy="247253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5867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  <a:latin typeface="BankGothic Lt BT" pitchFamily="34" charset="0"/>
              </a:rPr>
              <a:t>玩转</a:t>
            </a:r>
            <a:r>
              <a:rPr lang="en-US" altLang="zh-CN" sz="5867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  <a:latin typeface="BankGothic Lt BT" pitchFamily="34" charset="0"/>
              </a:rPr>
              <a:t>PowerPoint</a:t>
            </a:r>
            <a:r>
              <a:rPr lang="en-US" altLang="zh-CN" sz="5867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</a:rPr>
              <a:t> </a:t>
            </a:r>
          </a:p>
          <a:p>
            <a:pPr algn="ctr">
              <a:defRPr/>
            </a:pPr>
            <a:r>
              <a:rPr lang="en-US" altLang="zh-CN" sz="5867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</a:rPr>
              <a:t>PPT</a:t>
            </a:r>
            <a:r>
              <a:rPr lang="zh-CN" altLang="en-US" sz="4267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</a:rPr>
              <a:t>图形创意设计</a:t>
            </a:r>
            <a:endParaRPr lang="en-US" altLang="zh-CN" sz="5867" dirty="0">
              <a:gradFill flip="none" rotWithShape="1">
                <a:gsLst>
                  <a:gs pos="48000">
                    <a:srgbClr val="00C009">
                      <a:alpha val="15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42900" algn="ctr" rotWithShape="0">
                  <a:srgbClr val="00C009">
                    <a:alpha val="59000"/>
                  </a:srgbClr>
                </a:outerShdw>
              </a:effectLst>
            </a:endParaRPr>
          </a:p>
          <a:p>
            <a:pPr algn="ctr">
              <a:defRPr/>
            </a:pPr>
            <a:r>
              <a:rPr lang="en-US" altLang="zh-CN" sz="3733" dirty="0">
                <a:gradFill flip="none" rotWithShape="1">
                  <a:gsLst>
                    <a:gs pos="48000">
                      <a:srgbClr val="00C009">
                        <a:alpha val="15000"/>
                      </a:srgb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342900" algn="ctr" rotWithShape="0">
                    <a:srgbClr val="00C009">
                      <a:alpha val="59000"/>
                    </a:srgbClr>
                  </a:outerShdw>
                </a:effectLst>
                <a:latin typeface="BankGothic Lt BT" pitchFamily="34" charset="0"/>
              </a:rPr>
              <a:t>2011 / 11 </a:t>
            </a:r>
            <a:endParaRPr lang="zh-CN" altLang="en-US" sz="3733" dirty="0">
              <a:gradFill flip="none" rotWithShape="1">
                <a:gsLst>
                  <a:gs pos="48000">
                    <a:srgbClr val="00C009">
                      <a:alpha val="15000"/>
                    </a:srgb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342900" algn="ctr" rotWithShape="0">
                  <a:srgbClr val="00C009">
                    <a:alpha val="59000"/>
                  </a:srgbClr>
                </a:outerShdw>
              </a:effectLst>
              <a:latin typeface="BankGothic Lt B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9255" y="5715017"/>
            <a:ext cx="178606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dirty="0">
                <a:gradFill flip="none" rotWithShape="1">
                  <a:gsLst>
                    <a:gs pos="4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BankGothic Lt BT" pitchFamily="34" charset="0"/>
              </a:rPr>
              <a:t>Zaoeyo </a:t>
            </a:r>
            <a:r>
              <a:rPr lang="zh-CN" altLang="en-US" sz="2400" dirty="0">
                <a:gradFill flip="none" rotWithShape="1">
                  <a:gsLst>
                    <a:gs pos="48000">
                      <a:schemeClr val="tx2">
                        <a:lumMod val="60000"/>
                        <a:lumOff val="40000"/>
                      </a:schemeClr>
                    </a:gs>
                    <a:gs pos="100000">
                      <a:srgbClr val="FF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effectLst>
                  <a:outerShdw blurRad="266700" algn="ctr" rotWithShape="0">
                    <a:schemeClr val="tx2">
                      <a:lumMod val="60000"/>
                      <a:lumOff val="40000"/>
                    </a:schemeClr>
                  </a:outerShdw>
                </a:effectLst>
                <a:latin typeface="BankGothic Lt BT" pitchFamily="34" charset="0"/>
              </a:rPr>
              <a:t>著</a:t>
            </a:r>
            <a:endParaRPr lang="zh-CN" altLang="en-US" sz="1467" dirty="0">
              <a:gradFill flip="none" rotWithShape="1">
                <a:gsLst>
                  <a:gs pos="48000">
                    <a:schemeClr val="tx2">
                      <a:lumMod val="60000"/>
                      <a:lumOff val="40000"/>
                    </a:schemeClr>
                  </a:gs>
                  <a:gs pos="100000">
                    <a:srgbClr val="FF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effectLst>
                <a:outerShdw blurRad="266700" algn="ctr" rotWithShape="0">
                  <a:schemeClr val="tx2">
                    <a:lumMod val="60000"/>
                    <a:lumOff val="40000"/>
                  </a:schemeClr>
                </a:outerShdw>
              </a:effectLst>
              <a:latin typeface="BankGothic Lt BT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715525" y="-1208643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00C009">
                  <a:alpha val="5882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 rot="10800000">
            <a:off x="-4572075" y="-1399144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00C009">
                  <a:alpha val="5882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1523968" y="666731"/>
            <a:ext cx="1238259" cy="381003"/>
            <a:chOff x="2071670" y="2928940"/>
            <a:chExt cx="92869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12" name="矩形 11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86502" y="3810003"/>
            <a:ext cx="762005" cy="381003"/>
            <a:chOff x="2214546" y="3571882"/>
            <a:chExt cx="57150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17" name="矩形 16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17933" y="2774944"/>
            <a:ext cx="1238259" cy="381003"/>
            <a:chOff x="2071670" y="2928940"/>
            <a:chExt cx="92869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20" name="矩形 19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71989" y="3810003"/>
            <a:ext cx="463555" cy="381003"/>
            <a:chOff x="1285852" y="3000378"/>
            <a:chExt cx="347666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25" name="矩形 24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27" name="组合 26"/>
          <p:cNvGrpSpPr/>
          <p:nvPr/>
        </p:nvGrpSpPr>
        <p:grpSpPr>
          <a:xfrm rot="10800000">
            <a:off x="952465" y="3905253"/>
            <a:ext cx="2166953" cy="666755"/>
            <a:chOff x="2071670" y="2928940"/>
            <a:chExt cx="92869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28" name="矩形 27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29" name="矩形 28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 rot="10800000">
            <a:off x="2476475" y="2381243"/>
            <a:ext cx="1333509" cy="666755"/>
            <a:chOff x="2214546" y="3571882"/>
            <a:chExt cx="57150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33" name="矩形 32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523969" y="1523987"/>
            <a:ext cx="860871" cy="707563"/>
            <a:chOff x="1285852" y="3000378"/>
            <a:chExt cx="347666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36" name="矩形 35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7" name="矩形 36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42967" y="4191005"/>
            <a:ext cx="1415125" cy="707563"/>
            <a:chOff x="2214546" y="3571882"/>
            <a:chExt cx="57150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39" name="矩形 38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41" name="乘号 40"/>
          <p:cNvSpPr/>
          <p:nvPr/>
        </p:nvSpPr>
        <p:spPr>
          <a:xfrm>
            <a:off x="1143001" y="1619251"/>
            <a:ext cx="353484" cy="353483"/>
          </a:xfrm>
          <a:prstGeom prst="mathMultiply">
            <a:avLst>
              <a:gd name="adj1" fmla="val 5938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42" name="组合 41"/>
          <p:cNvGrpSpPr/>
          <p:nvPr/>
        </p:nvGrpSpPr>
        <p:grpSpPr>
          <a:xfrm>
            <a:off x="2666977" y="3143248"/>
            <a:ext cx="860871" cy="707563"/>
            <a:chOff x="1285852" y="3000378"/>
            <a:chExt cx="347666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43" name="矩形 42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5" name="组合 44"/>
          <p:cNvGrpSpPr/>
          <p:nvPr/>
        </p:nvGrpSpPr>
        <p:grpSpPr>
          <a:xfrm rot="5400000">
            <a:off x="7250219" y="2084280"/>
            <a:ext cx="2741808" cy="1621221"/>
            <a:chOff x="2071670" y="2928940"/>
            <a:chExt cx="92869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46" name="矩形 45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333731" y="2285992"/>
            <a:ext cx="4024264" cy="1238235"/>
            <a:chOff x="2071670" y="2928940"/>
            <a:chExt cx="928694" cy="285752"/>
          </a:xfrm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grpSpPr>
        <p:sp>
          <p:nvSpPr>
            <p:cNvPr id="51" name="矩形 50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2" name="矩形 51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54" name="矩形 53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55" name="乘号 54"/>
          <p:cNvSpPr/>
          <p:nvPr/>
        </p:nvSpPr>
        <p:spPr>
          <a:xfrm>
            <a:off x="4762500" y="1638300"/>
            <a:ext cx="603251" cy="603251"/>
          </a:xfrm>
          <a:prstGeom prst="mathMultiply">
            <a:avLst>
              <a:gd name="adj1" fmla="val 5938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77800" dist="127000" dir="4740000" algn="ctr" rotWithShape="0">
              <a:srgbClr val="FF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0" name="矩形 9"/>
          <p:cNvSpPr/>
          <p:nvPr/>
        </p:nvSpPr>
        <p:spPr>
          <a:xfrm rot="10800000">
            <a:off x="285709" y="-1455690"/>
            <a:ext cx="17240371" cy="8382059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7143757" y="-1360439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" name="矩形 8"/>
          <p:cNvSpPr/>
          <p:nvPr/>
        </p:nvSpPr>
        <p:spPr>
          <a:xfrm rot="10800000">
            <a:off x="-2190808" y="-1360439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8786837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36"/>
          <p:cNvSpPr txBox="1"/>
          <p:nvPr/>
        </p:nvSpPr>
        <p:spPr>
          <a:xfrm>
            <a:off x="3714736" y="2914647"/>
            <a:ext cx="4591321" cy="6667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>
              <a:defRPr/>
            </a:pPr>
            <a:r>
              <a:rPr lang="en-US" altLang="zh-CN" sz="3733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92000">
                      <a:schemeClr val="tx1"/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1"/>
                  <a:tileRect/>
                </a:gradFill>
                <a:latin typeface="BankGothic Lt BT" pitchFamily="34" charset="0"/>
              </a:rPr>
              <a:t>Zaoeyo Presents</a:t>
            </a:r>
            <a:endParaRPr lang="zh-CN" altLang="en-US" sz="3733" dirty="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92000">
                    <a:schemeClr val="tx1"/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0" scaled="1"/>
                <a:tileRect/>
              </a:gradFill>
              <a:latin typeface="BankGothic Lt BT" pitchFamily="34" charset="0"/>
            </a:endParaRPr>
          </a:p>
        </p:txBody>
      </p:sp>
      <p:grpSp>
        <p:nvGrpSpPr>
          <p:cNvPr id="2" name="组合 137"/>
          <p:cNvGrpSpPr>
            <a:grpSpLocks/>
          </p:cNvGrpSpPr>
          <p:nvPr/>
        </p:nvGrpSpPr>
        <p:grpSpPr bwMode="auto">
          <a:xfrm>
            <a:off x="-10763251" y="-2228850"/>
            <a:ext cx="34004251" cy="9990668"/>
            <a:chOff x="-7097803" y="-1845746"/>
            <a:chExt cx="25503366" cy="8325921"/>
          </a:xfrm>
        </p:grpSpPr>
        <p:sp>
          <p:nvSpPr>
            <p:cNvPr id="139" name="椭圆 138"/>
            <p:cNvSpPr/>
            <p:nvPr/>
          </p:nvSpPr>
          <p:spPr bwMode="auto">
            <a:xfrm>
              <a:off x="-7097803" y="2311923"/>
              <a:ext cx="25503366" cy="428644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6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grpSp>
          <p:nvGrpSpPr>
            <p:cNvPr id="26988" name="组合 47"/>
            <p:cNvGrpSpPr>
              <a:grpSpLocks/>
            </p:cNvGrpSpPr>
            <p:nvPr/>
          </p:nvGrpSpPr>
          <p:grpSpPr bwMode="auto">
            <a:xfrm rot="-1981195">
              <a:off x="-525507" y="-903318"/>
              <a:ext cx="7904176" cy="6639147"/>
              <a:chOff x="-7058011" y="6778762"/>
              <a:chExt cx="4186195" cy="3516213"/>
            </a:xfrm>
          </p:grpSpPr>
          <p:sp>
            <p:nvSpPr>
              <p:cNvPr id="259" name="椭圆 258"/>
              <p:cNvSpPr/>
              <p:nvPr/>
            </p:nvSpPr>
            <p:spPr>
              <a:xfrm>
                <a:off x="-4763655" y="8147326"/>
                <a:ext cx="1288060" cy="1288060"/>
              </a:xfrm>
              <a:prstGeom prst="ellipse">
                <a:avLst/>
              </a:prstGeom>
              <a:gradFill flip="none" rotWithShape="1">
                <a:gsLst>
                  <a:gs pos="34000">
                    <a:schemeClr val="accent1">
                      <a:tint val="66000"/>
                      <a:satMod val="160000"/>
                      <a:alpha val="17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0" name="椭圆 259"/>
              <p:cNvSpPr/>
              <p:nvPr/>
            </p:nvSpPr>
            <p:spPr>
              <a:xfrm>
                <a:off x="-5568692" y="7704555"/>
                <a:ext cx="1851586" cy="1851586"/>
              </a:xfrm>
              <a:prstGeom prst="ellipse">
                <a:avLst/>
              </a:prstGeom>
              <a:gradFill flip="none" rotWithShape="1">
                <a:gsLst>
                  <a:gs pos="34000">
                    <a:schemeClr val="accent1">
                      <a:tint val="66000"/>
                      <a:satMod val="160000"/>
                      <a:alpha val="17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1" name="椭圆 31"/>
              <p:cNvSpPr/>
              <p:nvPr/>
            </p:nvSpPr>
            <p:spPr>
              <a:xfrm>
                <a:off x="-5810631" y="8146734"/>
                <a:ext cx="1166995" cy="1167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17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2" name="椭圆 32"/>
              <p:cNvSpPr/>
              <p:nvPr/>
            </p:nvSpPr>
            <p:spPr>
              <a:xfrm>
                <a:off x="-6842763" y="8267422"/>
                <a:ext cx="1167836" cy="11677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  <a:alpha val="17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3" name="椭圆 33"/>
              <p:cNvSpPr/>
              <p:nvPr/>
            </p:nvSpPr>
            <p:spPr>
              <a:xfrm>
                <a:off x="-6172470" y="8469341"/>
                <a:ext cx="1127052" cy="1127052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tint val="66000"/>
                      <a:satMod val="160000"/>
                      <a:alpha val="3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4" name="椭圆 36"/>
              <p:cNvSpPr/>
              <p:nvPr/>
            </p:nvSpPr>
            <p:spPr>
              <a:xfrm>
                <a:off x="-6655492" y="7744807"/>
                <a:ext cx="1006297" cy="1006297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tint val="66000"/>
                      <a:satMod val="160000"/>
                      <a:alpha val="3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5" name="椭圆 37"/>
              <p:cNvSpPr/>
              <p:nvPr/>
            </p:nvSpPr>
            <p:spPr>
              <a:xfrm>
                <a:off x="-7058011" y="7261785"/>
                <a:ext cx="2570753" cy="2570753"/>
              </a:xfrm>
              <a:prstGeom prst="ellipse">
                <a:avLst/>
              </a:prstGeom>
              <a:gradFill flip="none" rotWithShape="1">
                <a:gsLst>
                  <a:gs pos="39000">
                    <a:schemeClr val="accent1">
                      <a:tint val="66000"/>
                      <a:satMod val="160000"/>
                      <a:alpha val="3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6" name="椭圆 38"/>
              <p:cNvSpPr/>
              <p:nvPr/>
            </p:nvSpPr>
            <p:spPr>
              <a:xfrm>
                <a:off x="-6373729" y="8670600"/>
                <a:ext cx="517908" cy="517908"/>
              </a:xfrm>
              <a:prstGeom prst="ellipse">
                <a:avLst/>
              </a:prstGeom>
              <a:gradFill flip="none" rotWithShape="1">
                <a:gsLst>
                  <a:gs pos="44000">
                    <a:schemeClr val="accent1">
                      <a:tint val="66000"/>
                      <a:satMod val="160000"/>
                      <a:alpha val="7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7" name="椭圆 41"/>
              <p:cNvSpPr/>
              <p:nvPr/>
            </p:nvSpPr>
            <p:spPr>
              <a:xfrm>
                <a:off x="-4481891" y="8684900"/>
                <a:ext cx="1610075" cy="1610075"/>
              </a:xfrm>
              <a:prstGeom prst="ellipse">
                <a:avLst/>
              </a:prstGeom>
              <a:gradFill flip="none" rotWithShape="1">
                <a:gsLst>
                  <a:gs pos="44000">
                    <a:schemeClr val="accent1">
                      <a:tint val="66000"/>
                      <a:satMod val="160000"/>
                      <a:alpha val="1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8" name="椭圆 42"/>
              <p:cNvSpPr/>
              <p:nvPr/>
            </p:nvSpPr>
            <p:spPr>
              <a:xfrm>
                <a:off x="-5488188" y="8831608"/>
                <a:ext cx="1227222" cy="1227222"/>
              </a:xfrm>
              <a:prstGeom prst="ellipse">
                <a:avLst/>
              </a:prstGeom>
              <a:gradFill flip="none" rotWithShape="1">
                <a:gsLst>
                  <a:gs pos="44000">
                    <a:schemeClr val="accent1">
                      <a:tint val="66000"/>
                      <a:satMod val="160000"/>
                      <a:alpha val="1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69" name="椭圆 43"/>
              <p:cNvSpPr/>
              <p:nvPr/>
            </p:nvSpPr>
            <p:spPr>
              <a:xfrm>
                <a:off x="-5367433" y="6778762"/>
                <a:ext cx="1227222" cy="1227222"/>
              </a:xfrm>
              <a:prstGeom prst="ellipse">
                <a:avLst/>
              </a:prstGeom>
              <a:gradFill flip="none" rotWithShape="1">
                <a:gsLst>
                  <a:gs pos="44000">
                    <a:schemeClr val="accent1">
                      <a:tint val="66000"/>
                      <a:satMod val="160000"/>
                      <a:alpha val="1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  <p:sp>
            <p:nvSpPr>
              <p:cNvPr id="270" name="椭圆 44"/>
              <p:cNvSpPr/>
              <p:nvPr/>
            </p:nvSpPr>
            <p:spPr>
              <a:xfrm>
                <a:off x="-6373729" y="6980022"/>
                <a:ext cx="2374860" cy="2374860"/>
              </a:xfrm>
              <a:prstGeom prst="ellipse">
                <a:avLst/>
              </a:prstGeom>
              <a:gradFill flip="none" rotWithShape="1">
                <a:gsLst>
                  <a:gs pos="44000">
                    <a:schemeClr val="accent1">
                      <a:tint val="66000"/>
                      <a:satMod val="160000"/>
                      <a:alpha val="1000"/>
                    </a:schemeClr>
                  </a:gs>
                  <a:gs pos="50000">
                    <a:schemeClr val="accent1">
                      <a:tint val="44500"/>
                      <a:satMod val="160000"/>
                      <a:alpha val="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2400"/>
              </a:p>
            </p:txBody>
          </p:sp>
        </p:grpSp>
        <p:sp>
          <p:nvSpPr>
            <p:cNvPr id="141" name="椭圆 140"/>
            <p:cNvSpPr/>
            <p:nvPr/>
          </p:nvSpPr>
          <p:spPr bwMode="auto">
            <a:xfrm flipV="1">
              <a:off x="-1668515" y="-1845746"/>
              <a:ext cx="11369755" cy="8325921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23000"/>
                  </a:schemeClr>
                </a:gs>
                <a:gs pos="100000">
                  <a:schemeClr val="tx2">
                    <a:lumMod val="7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grpSp>
          <p:nvGrpSpPr>
            <p:cNvPr id="26990" name="组合 144"/>
            <p:cNvGrpSpPr>
              <a:grpSpLocks/>
            </p:cNvGrpSpPr>
            <p:nvPr/>
          </p:nvGrpSpPr>
          <p:grpSpPr bwMode="auto">
            <a:xfrm>
              <a:off x="0" y="-287142"/>
              <a:ext cx="17691183" cy="5624308"/>
              <a:chOff x="0" y="-287142"/>
              <a:chExt cx="17691183" cy="5624308"/>
            </a:xfrm>
          </p:grpSpPr>
          <p:grpSp>
            <p:nvGrpSpPr>
              <p:cNvPr id="26991" name="组合 48"/>
              <p:cNvGrpSpPr>
                <a:grpSpLocks/>
              </p:cNvGrpSpPr>
              <p:nvPr/>
            </p:nvGrpSpPr>
            <p:grpSpPr bwMode="auto">
              <a:xfrm rot="1636528">
                <a:off x="730236" y="-287142"/>
                <a:ext cx="5335277" cy="4481391"/>
                <a:chOff x="-7058011" y="6778762"/>
                <a:chExt cx="4186195" cy="3516213"/>
              </a:xfrm>
            </p:grpSpPr>
            <p:sp>
              <p:nvSpPr>
                <p:cNvPr id="247" name="椭圆 246"/>
                <p:cNvSpPr/>
                <p:nvPr/>
              </p:nvSpPr>
              <p:spPr>
                <a:xfrm>
                  <a:off x="-4763655" y="8147326"/>
                  <a:ext cx="1288060" cy="1288060"/>
                </a:xfrm>
                <a:prstGeom prst="ellipse">
                  <a:avLst/>
                </a:prstGeom>
                <a:gradFill flip="none" rotWithShape="1">
                  <a:gsLst>
                    <a:gs pos="34000">
                      <a:schemeClr val="accent1">
                        <a:tint val="66000"/>
                        <a:satMod val="160000"/>
                        <a:alpha val="17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48" name="椭圆 247"/>
                <p:cNvSpPr/>
                <p:nvPr/>
              </p:nvSpPr>
              <p:spPr>
                <a:xfrm>
                  <a:off x="-5568692" y="7704555"/>
                  <a:ext cx="1851586" cy="1851586"/>
                </a:xfrm>
                <a:prstGeom prst="ellipse">
                  <a:avLst/>
                </a:prstGeom>
                <a:gradFill flip="none" rotWithShape="1">
                  <a:gsLst>
                    <a:gs pos="34000">
                      <a:schemeClr val="accent1">
                        <a:tint val="66000"/>
                        <a:satMod val="160000"/>
                        <a:alpha val="17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49" name="椭圆 248"/>
                <p:cNvSpPr/>
                <p:nvPr/>
              </p:nvSpPr>
              <p:spPr>
                <a:xfrm>
                  <a:off x="-5811002" y="8148523"/>
                  <a:ext cx="1167129" cy="11667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17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0" name="椭圆 249"/>
                <p:cNvSpPr/>
                <p:nvPr/>
              </p:nvSpPr>
              <p:spPr>
                <a:xfrm>
                  <a:off x="-6843077" y="8267975"/>
                  <a:ext cx="1167129" cy="11667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  <a:alpha val="17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1" name="椭圆 250"/>
                <p:cNvSpPr/>
                <p:nvPr/>
              </p:nvSpPr>
              <p:spPr>
                <a:xfrm>
                  <a:off x="-6172470" y="8469341"/>
                  <a:ext cx="1127052" cy="1127052"/>
                </a:xfrm>
                <a:prstGeom prst="ellipse">
                  <a:avLst/>
                </a:prstGeom>
                <a:gradFill flip="none" rotWithShape="1">
                  <a:gsLst>
                    <a:gs pos="39000">
                      <a:schemeClr val="accent1">
                        <a:tint val="66000"/>
                        <a:satMod val="160000"/>
                        <a:alpha val="3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>
                  <a:off x="-6655492" y="7744807"/>
                  <a:ext cx="1006297" cy="1006297"/>
                </a:xfrm>
                <a:prstGeom prst="ellipse">
                  <a:avLst/>
                </a:prstGeom>
                <a:gradFill flip="none" rotWithShape="1">
                  <a:gsLst>
                    <a:gs pos="39000">
                      <a:schemeClr val="accent1">
                        <a:tint val="66000"/>
                        <a:satMod val="160000"/>
                        <a:alpha val="3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>
                  <a:off x="-7058011" y="7261785"/>
                  <a:ext cx="2570753" cy="2570753"/>
                </a:xfrm>
                <a:prstGeom prst="ellipse">
                  <a:avLst/>
                </a:prstGeom>
                <a:gradFill flip="none" rotWithShape="1">
                  <a:gsLst>
                    <a:gs pos="39000">
                      <a:schemeClr val="accent1">
                        <a:tint val="66000"/>
                        <a:satMod val="160000"/>
                        <a:alpha val="3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>
                  <a:off x="-6373729" y="8670600"/>
                  <a:ext cx="517908" cy="517908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tint val="66000"/>
                        <a:satMod val="160000"/>
                        <a:alpha val="7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5" name="椭圆 254"/>
                <p:cNvSpPr/>
                <p:nvPr/>
              </p:nvSpPr>
              <p:spPr>
                <a:xfrm>
                  <a:off x="-4481891" y="8684900"/>
                  <a:ext cx="1610075" cy="1610075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tint val="66000"/>
                        <a:satMod val="160000"/>
                        <a:alpha val="1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6" name="椭圆 255"/>
                <p:cNvSpPr/>
                <p:nvPr/>
              </p:nvSpPr>
              <p:spPr>
                <a:xfrm>
                  <a:off x="-5488188" y="8831608"/>
                  <a:ext cx="1227222" cy="1227222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tint val="66000"/>
                        <a:satMod val="160000"/>
                        <a:alpha val="1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7" name="椭圆 256"/>
                <p:cNvSpPr/>
                <p:nvPr/>
              </p:nvSpPr>
              <p:spPr>
                <a:xfrm>
                  <a:off x="-5367433" y="6778762"/>
                  <a:ext cx="1227222" cy="1227222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tint val="66000"/>
                        <a:satMod val="160000"/>
                        <a:alpha val="1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258" name="椭圆 257"/>
                <p:cNvSpPr/>
                <p:nvPr/>
              </p:nvSpPr>
              <p:spPr>
                <a:xfrm>
                  <a:off x="-6373729" y="6980022"/>
                  <a:ext cx="2374860" cy="2374860"/>
                </a:xfrm>
                <a:prstGeom prst="ellipse">
                  <a:avLst/>
                </a:prstGeom>
                <a:gradFill flip="none" rotWithShape="1">
                  <a:gsLst>
                    <a:gs pos="44000">
                      <a:schemeClr val="accent1">
                        <a:tint val="66000"/>
                        <a:satMod val="160000"/>
                        <a:alpha val="1000"/>
                      </a:schemeClr>
                    </a:gs>
                    <a:gs pos="50000">
                      <a:schemeClr val="accent1">
                        <a:tint val="44500"/>
                        <a:satMod val="160000"/>
                        <a:alpha val="0"/>
                      </a:schemeClr>
                    </a:gs>
                    <a:gs pos="100000">
                      <a:schemeClr val="accent1">
                        <a:tint val="23500"/>
                        <a:satMod val="160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</p:grpSp>
          <p:grpSp>
            <p:nvGrpSpPr>
              <p:cNvPr id="6" name="组合 143"/>
              <p:cNvGrpSpPr/>
              <p:nvPr/>
            </p:nvGrpSpPr>
            <p:grpSpPr>
              <a:xfrm>
                <a:off x="0" y="-260375"/>
                <a:ext cx="17691183" cy="5597541"/>
                <a:chOff x="0" y="-260375"/>
                <a:chExt cx="17691183" cy="5597541"/>
              </a:xfrm>
              <a:effectLst>
                <a:outerShdw blurRad="419100" algn="tl" rotWithShape="0">
                  <a:schemeClr val="tx2">
                    <a:lumMod val="40000"/>
                    <a:lumOff val="60000"/>
                    <a:alpha val="40000"/>
                  </a:schemeClr>
                </a:outerShdw>
              </a:effectLst>
            </p:grpSpPr>
            <p:grpSp>
              <p:nvGrpSpPr>
                <p:cNvPr id="7" name="组合 72"/>
                <p:cNvGrpSpPr/>
                <p:nvPr/>
              </p:nvGrpSpPr>
              <p:grpSpPr>
                <a:xfrm>
                  <a:off x="2903517" y="1882765"/>
                  <a:ext cx="1357322" cy="1214446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13000"/>
                  </a:schemeClr>
                </a:solidFill>
              </p:grpSpPr>
              <p:sp>
                <p:nvSpPr>
                  <p:cNvPr id="238" name="椭圆 237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9" name="椭圆 238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0" name="椭圆 239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1" name="椭圆 240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2" name="椭圆 241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3" name="椭圆 242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4" name="椭圆 243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5" name="椭圆 244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46" name="椭圆 245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sp>
              <p:nvSpPr>
                <p:cNvPr id="146" name="椭圆 145"/>
                <p:cNvSpPr/>
                <p:nvPr/>
              </p:nvSpPr>
              <p:spPr bwMode="auto">
                <a:xfrm>
                  <a:off x="3117831" y="2311393"/>
                  <a:ext cx="14573352" cy="57150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C03D3">
                        <a:alpha val="12000"/>
                      </a:srgb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47" name="椭圆 146"/>
                <p:cNvSpPr/>
                <p:nvPr/>
              </p:nvSpPr>
              <p:spPr bwMode="auto">
                <a:xfrm>
                  <a:off x="1260443" y="2454269"/>
                  <a:ext cx="8501122" cy="14287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60000"/>
                        <a:lumOff val="40000"/>
                        <a:alpha val="34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48" name="椭圆 3"/>
                <p:cNvSpPr/>
                <p:nvPr/>
              </p:nvSpPr>
              <p:spPr bwMode="auto">
                <a:xfrm>
                  <a:off x="831815" y="2597145"/>
                  <a:ext cx="8501122" cy="714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49" name="椭圆 6"/>
                <p:cNvSpPr/>
                <p:nvPr/>
              </p:nvSpPr>
              <p:spPr bwMode="auto">
                <a:xfrm flipV="1">
                  <a:off x="0" y="-260375"/>
                  <a:ext cx="7643866" cy="559754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40000"/>
                        <a:lumOff val="60000"/>
                        <a:alpha val="6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0" name="椭圆 7"/>
                <p:cNvSpPr/>
                <p:nvPr/>
              </p:nvSpPr>
              <p:spPr bwMode="auto">
                <a:xfrm flipV="1">
                  <a:off x="3475021" y="2311393"/>
                  <a:ext cx="609206" cy="44611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06400" sx="200000" sy="200000" algn="ctr" rotWithShape="0">
                    <a:schemeClr val="tx2">
                      <a:lumMod val="20000"/>
                      <a:lumOff val="80000"/>
                    </a:schemeClr>
                  </a:outerShdw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1" name="椭圆 8"/>
                <p:cNvSpPr/>
                <p:nvPr/>
              </p:nvSpPr>
              <p:spPr bwMode="auto">
                <a:xfrm flipV="1">
                  <a:off x="1046129" y="596881"/>
                  <a:ext cx="5900900" cy="43211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40000"/>
                        <a:lumOff val="60000"/>
                        <a:alpha val="6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2" name="椭圆 9"/>
                <p:cNvSpPr/>
                <p:nvPr/>
              </p:nvSpPr>
              <p:spPr bwMode="auto">
                <a:xfrm flipV="1">
                  <a:off x="1546195" y="882633"/>
                  <a:ext cx="4838854" cy="35434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40000"/>
                        <a:lumOff val="60000"/>
                        <a:alpha val="6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3" name="椭圆 10"/>
                <p:cNvSpPr/>
                <p:nvPr/>
              </p:nvSpPr>
              <p:spPr bwMode="auto">
                <a:xfrm flipV="1">
                  <a:off x="2332013" y="1382699"/>
                  <a:ext cx="3348180" cy="245184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40000"/>
                        <a:lumOff val="60000"/>
                        <a:alpha val="6000"/>
                      </a:scheme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4" name="椭圆 11"/>
                <p:cNvSpPr/>
                <p:nvPr/>
              </p:nvSpPr>
              <p:spPr bwMode="auto">
                <a:xfrm>
                  <a:off x="974691" y="2525707"/>
                  <a:ext cx="14573352" cy="2143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F7089">
                        <a:alpha val="43000"/>
                      </a:srgb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5" name="椭圆 12"/>
                <p:cNvSpPr/>
                <p:nvPr/>
              </p:nvSpPr>
              <p:spPr bwMode="auto">
                <a:xfrm flipV="1">
                  <a:off x="6689731" y="2668583"/>
                  <a:ext cx="4178368" cy="4905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1F7089">
                        <a:alpha val="43000"/>
                      </a:srgb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6" name="椭圆 13"/>
                <p:cNvSpPr/>
                <p:nvPr/>
              </p:nvSpPr>
              <p:spPr bwMode="auto">
                <a:xfrm flipV="1">
                  <a:off x="7261235" y="2740021"/>
                  <a:ext cx="2847996" cy="33435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083FC">
                        <a:alpha val="65000"/>
                      </a:srgbClr>
                    </a:gs>
                    <a:gs pos="100000">
                      <a:schemeClr val="tx2">
                        <a:lumMod val="75000"/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7" name="六边形 15"/>
                <p:cNvSpPr/>
                <p:nvPr/>
              </p:nvSpPr>
              <p:spPr bwMode="auto">
                <a:xfrm>
                  <a:off x="6046789" y="1739889"/>
                  <a:ext cx="2643206" cy="2278626"/>
                </a:xfrm>
                <a:prstGeom prst="hexagon">
                  <a:avLst/>
                </a:prstGeom>
                <a:solidFill>
                  <a:srgbClr val="1C03D3">
                    <a:alpha val="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  <a:scene3d>
                  <a:camera prst="isometricOffAxis1Top"/>
                  <a:lightRig rig="threePt" dir="t"/>
                </a:scene3d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8" name="六边形 16"/>
                <p:cNvSpPr/>
                <p:nvPr/>
              </p:nvSpPr>
              <p:spPr bwMode="auto">
                <a:xfrm>
                  <a:off x="6189665" y="954071"/>
                  <a:ext cx="2643206" cy="2278626"/>
                </a:xfrm>
                <a:prstGeom prst="hexagon">
                  <a:avLst/>
                </a:prstGeom>
                <a:solidFill>
                  <a:srgbClr val="3083FC">
                    <a:alpha val="5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  <a:scene3d>
                  <a:camera prst="isometricTopUp"/>
                  <a:lightRig rig="threePt" dir="t"/>
                </a:scene3d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59" name="六边形 17"/>
                <p:cNvSpPr/>
                <p:nvPr/>
              </p:nvSpPr>
              <p:spPr bwMode="auto">
                <a:xfrm>
                  <a:off x="5546723" y="1811327"/>
                  <a:ext cx="3357586" cy="2894471"/>
                </a:xfrm>
                <a:prstGeom prst="hexagon">
                  <a:avLst/>
                </a:prstGeom>
                <a:solidFill>
                  <a:srgbClr val="3083FC">
                    <a:alpha val="3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127000"/>
                </a:effectLst>
                <a:scene3d>
                  <a:camera prst="isometricOffAxis1Top"/>
                  <a:lightRig rig="threePt" dir="t"/>
                </a:scene3d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0" name="椭圆 18"/>
                <p:cNvSpPr/>
                <p:nvPr/>
              </p:nvSpPr>
              <p:spPr bwMode="auto">
                <a:xfrm>
                  <a:off x="6118227" y="2525707"/>
                  <a:ext cx="4143404" cy="2025642"/>
                </a:xfrm>
                <a:prstGeom prst="ellipse">
                  <a:avLst/>
                </a:prstGeom>
                <a:solidFill>
                  <a:schemeClr val="accent1">
                    <a:alpha val="4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0"/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1" name="椭圆 19"/>
                <p:cNvSpPr/>
                <p:nvPr/>
              </p:nvSpPr>
              <p:spPr bwMode="auto">
                <a:xfrm>
                  <a:off x="7378671" y="3168649"/>
                  <a:ext cx="3383026" cy="1653906"/>
                </a:xfrm>
                <a:prstGeom prst="ellipse">
                  <a:avLst/>
                </a:prstGeom>
                <a:solidFill>
                  <a:srgbClr val="1C03D3">
                    <a:alpha val="4000"/>
                  </a:srgb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softEdge rad="317500"/>
                </a:effectLst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2" name="椭圆 21"/>
                <p:cNvSpPr/>
                <p:nvPr/>
              </p:nvSpPr>
              <p:spPr bwMode="auto">
                <a:xfrm>
                  <a:off x="4832343" y="2668583"/>
                  <a:ext cx="71438" cy="642942"/>
                </a:xfrm>
                <a:prstGeom prst="ellipse">
                  <a:avLst/>
                </a:prstGeom>
                <a:solidFill>
                  <a:schemeClr val="accent1">
                    <a:alpha val="52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3" name="椭圆 22"/>
                <p:cNvSpPr/>
                <p:nvPr/>
              </p:nvSpPr>
              <p:spPr bwMode="auto">
                <a:xfrm>
                  <a:off x="4618029" y="2740021"/>
                  <a:ext cx="71438" cy="357190"/>
                </a:xfrm>
                <a:prstGeom prst="ellipse">
                  <a:avLst/>
                </a:prstGeom>
                <a:solidFill>
                  <a:schemeClr val="accent1">
                    <a:alpha val="52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4" name="椭圆 23"/>
                <p:cNvSpPr/>
                <p:nvPr/>
              </p:nvSpPr>
              <p:spPr bwMode="auto">
                <a:xfrm>
                  <a:off x="7975615" y="2882897"/>
                  <a:ext cx="71438" cy="357190"/>
                </a:xfrm>
                <a:prstGeom prst="ellipse">
                  <a:avLst/>
                </a:prstGeom>
                <a:solidFill>
                  <a:schemeClr val="accent1">
                    <a:alpha val="26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5" name="椭圆 24"/>
                <p:cNvSpPr/>
                <p:nvPr/>
              </p:nvSpPr>
              <p:spPr bwMode="auto">
                <a:xfrm>
                  <a:off x="8547119" y="2811459"/>
                  <a:ext cx="45719" cy="295276"/>
                </a:xfrm>
                <a:prstGeom prst="ellipse">
                  <a:avLst/>
                </a:prstGeom>
                <a:solidFill>
                  <a:schemeClr val="accent1">
                    <a:alpha val="26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6" name="椭圆 25"/>
                <p:cNvSpPr/>
                <p:nvPr/>
              </p:nvSpPr>
              <p:spPr bwMode="auto">
                <a:xfrm>
                  <a:off x="8689995" y="2740021"/>
                  <a:ext cx="45719" cy="438152"/>
                </a:xfrm>
                <a:prstGeom prst="ellipse">
                  <a:avLst/>
                </a:prstGeom>
                <a:solidFill>
                  <a:schemeClr val="accent1">
                    <a:alpha val="26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sp>
              <p:nvSpPr>
                <p:cNvPr id="167" name="椭圆 26"/>
                <p:cNvSpPr/>
                <p:nvPr/>
              </p:nvSpPr>
              <p:spPr bwMode="auto">
                <a:xfrm>
                  <a:off x="9690127" y="2811459"/>
                  <a:ext cx="45719" cy="438152"/>
                </a:xfrm>
                <a:prstGeom prst="ellipse">
                  <a:avLst/>
                </a:prstGeom>
                <a:solidFill>
                  <a:schemeClr val="accent1">
                    <a:alpha val="11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zh-CN" altLang="en-US" sz="2400"/>
                </a:p>
              </p:txBody>
            </p:sp>
            <p:grpSp>
              <p:nvGrpSpPr>
                <p:cNvPr id="8" name="组合 73"/>
                <p:cNvGrpSpPr/>
                <p:nvPr/>
              </p:nvGrpSpPr>
              <p:grpSpPr>
                <a:xfrm rot="7313348">
                  <a:off x="3345101" y="2847432"/>
                  <a:ext cx="1082278" cy="968354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5000"/>
                  </a:schemeClr>
                </a:solidFill>
              </p:grpSpPr>
              <p:sp>
                <p:nvSpPr>
                  <p:cNvPr id="229" name="椭圆 228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0" name="椭圆 229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1" name="椭圆 230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2" name="椭圆 231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3" name="椭圆 232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4" name="椭圆 233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5" name="椭圆 234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6" name="椭圆 235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37" name="椭圆 236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9" name="组合 83"/>
                <p:cNvGrpSpPr/>
                <p:nvPr/>
              </p:nvGrpSpPr>
              <p:grpSpPr>
                <a:xfrm rot="18442061">
                  <a:off x="3905165" y="1897704"/>
                  <a:ext cx="1357322" cy="1214446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7000"/>
                  </a:schemeClr>
                </a:solidFill>
              </p:grpSpPr>
              <p:sp>
                <p:nvSpPr>
                  <p:cNvPr id="220" name="椭圆 219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1" name="椭圆 220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2" name="椭圆 221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3" name="椭圆 222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4" name="椭圆 223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5" name="椭圆 224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6" name="椭圆 225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7" name="椭圆 226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28" name="椭圆 227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10" name="组合 93"/>
                <p:cNvGrpSpPr/>
                <p:nvPr/>
              </p:nvGrpSpPr>
              <p:grpSpPr>
                <a:xfrm>
                  <a:off x="2689198" y="1025509"/>
                  <a:ext cx="958113" cy="857259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12000"/>
                  </a:schemeClr>
                </a:solidFill>
              </p:grpSpPr>
              <p:sp>
                <p:nvSpPr>
                  <p:cNvPr id="211" name="椭圆 210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2" name="椭圆 211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3" name="椭圆 212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4" name="椭圆 213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5" name="椭圆 214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6" name="椭圆 215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7" name="椭圆 216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8" name="椭圆 217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9" name="椭圆 218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11" name="组合 103"/>
                <p:cNvGrpSpPr/>
                <p:nvPr/>
              </p:nvGrpSpPr>
              <p:grpSpPr>
                <a:xfrm rot="5400000">
                  <a:off x="3805891" y="1266139"/>
                  <a:ext cx="500072" cy="447423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7000"/>
                  </a:schemeClr>
                </a:solidFill>
              </p:grpSpPr>
              <p:sp>
                <p:nvSpPr>
                  <p:cNvPr id="202" name="椭圆 201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3" name="椭圆 202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4" name="椭圆 203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5" name="椭圆 204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6" name="椭圆 205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7" name="椭圆 206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8" name="椭圆 207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9" name="椭圆 208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10" name="椭圆 209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12" name="组合 113"/>
                <p:cNvGrpSpPr/>
                <p:nvPr/>
              </p:nvGrpSpPr>
              <p:grpSpPr>
                <a:xfrm>
                  <a:off x="2046257" y="2525707"/>
                  <a:ext cx="638742" cy="571506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13000"/>
                  </a:schemeClr>
                </a:solidFill>
              </p:grpSpPr>
              <p:sp>
                <p:nvSpPr>
                  <p:cNvPr id="193" name="椭圆 192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4" name="椭圆 193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5" name="椭圆 194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6" name="椭圆 195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7" name="椭圆 196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8" name="椭圆 197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9" name="椭圆 198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0" name="椭圆 199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201" name="椭圆 200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13" name="组合 123"/>
                <p:cNvGrpSpPr/>
                <p:nvPr/>
              </p:nvGrpSpPr>
              <p:grpSpPr>
                <a:xfrm rot="1481379">
                  <a:off x="4618033" y="2454267"/>
                  <a:ext cx="857253" cy="767023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7000"/>
                  </a:schemeClr>
                </a:solidFill>
              </p:grpSpPr>
              <p:sp>
                <p:nvSpPr>
                  <p:cNvPr id="184" name="椭圆 183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5" name="椭圆 184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6" name="椭圆 185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7" name="椭圆 186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8" name="椭圆 187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9" name="椭圆 188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0" name="椭圆 189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1" name="椭圆 190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92" name="椭圆 191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  <p:grpSp>
              <p:nvGrpSpPr>
                <p:cNvPr id="14" name="组合 133"/>
                <p:cNvGrpSpPr/>
                <p:nvPr/>
              </p:nvGrpSpPr>
              <p:grpSpPr>
                <a:xfrm rot="11356782">
                  <a:off x="2235999" y="793172"/>
                  <a:ext cx="714381" cy="639184"/>
                  <a:chOff x="-2454333" y="168253"/>
                  <a:chExt cx="1357322" cy="1214446"/>
                </a:xfrm>
                <a:solidFill>
                  <a:schemeClr val="bg1">
                    <a:lumMod val="75000"/>
                    <a:alpha val="13000"/>
                  </a:schemeClr>
                </a:solidFill>
              </p:grpSpPr>
              <p:sp>
                <p:nvSpPr>
                  <p:cNvPr id="175" name="椭圆 174"/>
                  <p:cNvSpPr/>
                  <p:nvPr/>
                </p:nvSpPr>
                <p:spPr bwMode="auto">
                  <a:xfrm>
                    <a:off x="-1739953" y="311129"/>
                    <a:ext cx="142876" cy="14287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 bwMode="auto">
                  <a:xfrm>
                    <a:off x="-1516115" y="749281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77" name="椭圆 176"/>
                  <p:cNvSpPr/>
                  <p:nvPr/>
                </p:nvSpPr>
                <p:spPr bwMode="auto">
                  <a:xfrm>
                    <a:off x="-1149401" y="16825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78" name="椭圆 177"/>
                  <p:cNvSpPr/>
                  <p:nvPr/>
                </p:nvSpPr>
                <p:spPr bwMode="auto">
                  <a:xfrm>
                    <a:off x="-1239887" y="311129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79" name="椭圆 178"/>
                  <p:cNvSpPr/>
                  <p:nvPr/>
                </p:nvSpPr>
                <p:spPr bwMode="auto">
                  <a:xfrm>
                    <a:off x="-2454333" y="8826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0" name="椭圆 179"/>
                  <p:cNvSpPr/>
                  <p:nvPr/>
                </p:nvSpPr>
                <p:spPr bwMode="auto">
                  <a:xfrm>
                    <a:off x="-2006657" y="10350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1" name="椭圆 180"/>
                  <p:cNvSpPr/>
                  <p:nvPr/>
                </p:nvSpPr>
                <p:spPr bwMode="auto">
                  <a:xfrm>
                    <a:off x="-2454333" y="382567"/>
                    <a:ext cx="195266" cy="195266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2" name="椭圆 181"/>
                  <p:cNvSpPr/>
                  <p:nvPr/>
                </p:nvSpPr>
                <p:spPr bwMode="auto">
                  <a:xfrm>
                    <a:off x="-1854257" y="1187433"/>
                    <a:ext cx="52390" cy="52390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  <p:sp>
                <p:nvSpPr>
                  <p:cNvPr id="183" name="椭圆 182"/>
                  <p:cNvSpPr/>
                  <p:nvPr/>
                </p:nvSpPr>
                <p:spPr bwMode="auto">
                  <a:xfrm>
                    <a:off x="-2454333" y="1249347"/>
                    <a:ext cx="133352" cy="133352"/>
                  </a:xfrm>
                  <a:prstGeom prst="ellipse">
                    <a:avLst/>
                  </a:prstGeom>
                  <a:grp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zh-CN" altLang="en-US" sz="2400"/>
                  </a:p>
                </p:txBody>
              </p:sp>
            </p:grpSp>
          </p:grpSp>
        </p:grpSp>
      </p:grpSp>
      <p:sp>
        <p:nvSpPr>
          <p:cNvPr id="271" name="矩形 270"/>
          <p:cNvSpPr/>
          <p:nvPr/>
        </p:nvSpPr>
        <p:spPr>
          <a:xfrm rot="19665185" flipH="1">
            <a:off x="-2447324" y="3143206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2" name="矩形 271"/>
          <p:cNvSpPr/>
          <p:nvPr/>
        </p:nvSpPr>
        <p:spPr>
          <a:xfrm rot="3600000" flipH="1">
            <a:off x="-3580181" y="42435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3" name="矩形 272"/>
          <p:cNvSpPr/>
          <p:nvPr/>
        </p:nvSpPr>
        <p:spPr>
          <a:xfrm rot="1800000" flipH="1">
            <a:off x="-2202831" y="4877953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4" name="矩形 273"/>
          <p:cNvSpPr/>
          <p:nvPr/>
        </p:nvSpPr>
        <p:spPr>
          <a:xfrm flipH="1">
            <a:off x="-170593" y="315174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5" name="矩形 274"/>
          <p:cNvSpPr/>
          <p:nvPr/>
        </p:nvSpPr>
        <p:spPr>
          <a:xfrm rot="6300000" flipH="1">
            <a:off x="-808911" y="3543790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6" name="矩形 275"/>
          <p:cNvSpPr/>
          <p:nvPr/>
        </p:nvSpPr>
        <p:spPr>
          <a:xfrm rot="5097276" flipH="1">
            <a:off x="-674889" y="4507007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7" name="矩形 276"/>
          <p:cNvSpPr/>
          <p:nvPr/>
        </p:nvSpPr>
        <p:spPr>
          <a:xfrm rot="3421581" flipH="1">
            <a:off x="-1073589" y="5733375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8" name="矩形 277"/>
          <p:cNvSpPr/>
          <p:nvPr/>
        </p:nvSpPr>
        <p:spPr>
          <a:xfrm rot="7731879" flipH="1">
            <a:off x="-591164" y="2597693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9" name="矩形 278"/>
          <p:cNvSpPr/>
          <p:nvPr/>
        </p:nvSpPr>
        <p:spPr>
          <a:xfrm rot="9315112" flipH="1">
            <a:off x="-2599124" y="18632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0" name="矩形 279"/>
          <p:cNvSpPr/>
          <p:nvPr/>
        </p:nvSpPr>
        <p:spPr>
          <a:xfrm rot="9855755" flipH="1">
            <a:off x="-3664002" y="249779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1" name="矩形 280"/>
          <p:cNvSpPr/>
          <p:nvPr/>
        </p:nvSpPr>
        <p:spPr>
          <a:xfrm rot="13890285" flipH="1">
            <a:off x="-1397609" y="20182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2" name="矩形 281"/>
          <p:cNvSpPr/>
          <p:nvPr/>
        </p:nvSpPr>
        <p:spPr>
          <a:xfrm rot="12509964" flipH="1">
            <a:off x="-1406375" y="3556650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3" name="矩形 282"/>
          <p:cNvSpPr/>
          <p:nvPr/>
        </p:nvSpPr>
        <p:spPr>
          <a:xfrm rot="13165070" flipH="1">
            <a:off x="-3059821" y="3525395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4" name="矩形 283"/>
          <p:cNvSpPr/>
          <p:nvPr/>
        </p:nvSpPr>
        <p:spPr>
          <a:xfrm rot="14766131" flipH="1">
            <a:off x="-3649931" y="3404093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5" name="矩形 284"/>
          <p:cNvSpPr/>
          <p:nvPr/>
        </p:nvSpPr>
        <p:spPr>
          <a:xfrm rot="17735223" flipH="1">
            <a:off x="-2446747" y="2819791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6" name="矩形 285"/>
          <p:cNvSpPr/>
          <p:nvPr/>
        </p:nvSpPr>
        <p:spPr>
          <a:xfrm rot="16886133" flipH="1">
            <a:off x="-2637267" y="514679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7" name="矩形 286"/>
          <p:cNvSpPr/>
          <p:nvPr/>
        </p:nvSpPr>
        <p:spPr>
          <a:xfrm rot="21246912" flipH="1">
            <a:off x="-2458542" y="4660117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8" name="矩形 287"/>
          <p:cNvSpPr/>
          <p:nvPr/>
        </p:nvSpPr>
        <p:spPr>
          <a:xfrm rot="1741649" flipH="1">
            <a:off x="-1837628" y="473277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9" name="矩形 288"/>
          <p:cNvSpPr/>
          <p:nvPr/>
        </p:nvSpPr>
        <p:spPr>
          <a:xfrm rot="19665185" flipH="1">
            <a:off x="-2542574" y="2285948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0" name="矩形 289"/>
          <p:cNvSpPr/>
          <p:nvPr/>
        </p:nvSpPr>
        <p:spPr>
          <a:xfrm rot="3600000" flipH="1">
            <a:off x="-3546580" y="3801879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1" name="矩形 290"/>
          <p:cNvSpPr/>
          <p:nvPr/>
        </p:nvSpPr>
        <p:spPr>
          <a:xfrm rot="1800000" flipH="1">
            <a:off x="-2169230" y="4436289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2" name="矩形 291"/>
          <p:cNvSpPr/>
          <p:nvPr/>
        </p:nvSpPr>
        <p:spPr>
          <a:xfrm flipH="1">
            <a:off x="-1428808" y="47622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3" name="矩形 292"/>
          <p:cNvSpPr/>
          <p:nvPr/>
        </p:nvSpPr>
        <p:spPr>
          <a:xfrm rot="6300000" flipH="1">
            <a:off x="-775309" y="310212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4" name="矩形 293"/>
          <p:cNvSpPr/>
          <p:nvPr/>
        </p:nvSpPr>
        <p:spPr>
          <a:xfrm rot="5097276" flipH="1">
            <a:off x="-641288" y="40653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5" name="矩形 294"/>
          <p:cNvSpPr/>
          <p:nvPr/>
        </p:nvSpPr>
        <p:spPr>
          <a:xfrm rot="3421581" flipH="1">
            <a:off x="-1039988" y="5291711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6" name="矩形 295"/>
          <p:cNvSpPr/>
          <p:nvPr/>
        </p:nvSpPr>
        <p:spPr>
          <a:xfrm rot="7731879" flipH="1">
            <a:off x="-557563" y="2156029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7" name="矩形 296"/>
          <p:cNvSpPr/>
          <p:nvPr/>
        </p:nvSpPr>
        <p:spPr>
          <a:xfrm rot="9315112" flipH="1">
            <a:off x="-1899853" y="11505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8" name="矩形 297"/>
          <p:cNvSpPr/>
          <p:nvPr/>
        </p:nvSpPr>
        <p:spPr>
          <a:xfrm rot="9855755" flipH="1">
            <a:off x="-3630401" y="205613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99" name="矩形 298"/>
          <p:cNvSpPr/>
          <p:nvPr/>
        </p:nvSpPr>
        <p:spPr>
          <a:xfrm rot="13890285" flipH="1">
            <a:off x="-3148736" y="2151508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0" name="矩形 299"/>
          <p:cNvSpPr/>
          <p:nvPr/>
        </p:nvSpPr>
        <p:spPr>
          <a:xfrm rot="12509964" flipH="1">
            <a:off x="-1372774" y="3114986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1" name="矩形 300"/>
          <p:cNvSpPr/>
          <p:nvPr/>
        </p:nvSpPr>
        <p:spPr>
          <a:xfrm rot="13165070" flipH="1">
            <a:off x="-3069812" y="3970892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2" name="矩形 301"/>
          <p:cNvSpPr/>
          <p:nvPr/>
        </p:nvSpPr>
        <p:spPr>
          <a:xfrm rot="14766131" flipH="1">
            <a:off x="-3616330" y="2962429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3" name="矩形 302"/>
          <p:cNvSpPr/>
          <p:nvPr/>
        </p:nvSpPr>
        <p:spPr>
          <a:xfrm rot="17735223" flipH="1">
            <a:off x="-2413145" y="2378127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4" name="矩形 303"/>
          <p:cNvSpPr/>
          <p:nvPr/>
        </p:nvSpPr>
        <p:spPr>
          <a:xfrm rot="16886133" flipH="1">
            <a:off x="-2603665" y="4705132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5" name="矩形 304"/>
          <p:cNvSpPr/>
          <p:nvPr/>
        </p:nvSpPr>
        <p:spPr>
          <a:xfrm rot="21246912" flipH="1">
            <a:off x="-2424941" y="4218453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6" name="矩形 305"/>
          <p:cNvSpPr/>
          <p:nvPr/>
        </p:nvSpPr>
        <p:spPr>
          <a:xfrm rot="1741649" flipH="1">
            <a:off x="-1804026" y="4291109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7" name="矩形 306"/>
          <p:cNvSpPr/>
          <p:nvPr/>
        </p:nvSpPr>
        <p:spPr>
          <a:xfrm rot="19665185" flipH="1">
            <a:off x="-2714908" y="3143206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8" name="矩形 307"/>
          <p:cNvSpPr/>
          <p:nvPr/>
        </p:nvSpPr>
        <p:spPr>
          <a:xfrm rot="3600000" flipH="1">
            <a:off x="-3847765" y="42435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9" name="矩形 308"/>
          <p:cNvSpPr/>
          <p:nvPr/>
        </p:nvSpPr>
        <p:spPr>
          <a:xfrm rot="1800000" flipH="1">
            <a:off x="-2470415" y="4877953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0" name="矩形 309"/>
          <p:cNvSpPr/>
          <p:nvPr/>
        </p:nvSpPr>
        <p:spPr>
          <a:xfrm flipH="1">
            <a:off x="-438177" y="315174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1" name="矩形 310"/>
          <p:cNvSpPr/>
          <p:nvPr/>
        </p:nvSpPr>
        <p:spPr>
          <a:xfrm rot="6300000" flipH="1">
            <a:off x="-1076495" y="3543790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2" name="矩形 311"/>
          <p:cNvSpPr/>
          <p:nvPr/>
        </p:nvSpPr>
        <p:spPr>
          <a:xfrm rot="5097276" flipH="1">
            <a:off x="-942473" y="4507007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3" name="矩形 312"/>
          <p:cNvSpPr/>
          <p:nvPr/>
        </p:nvSpPr>
        <p:spPr>
          <a:xfrm rot="3421581" flipH="1">
            <a:off x="-1341173" y="5733375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4" name="矩形 313"/>
          <p:cNvSpPr/>
          <p:nvPr/>
        </p:nvSpPr>
        <p:spPr>
          <a:xfrm rot="7731879" flipH="1">
            <a:off x="-858748" y="2597693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5" name="矩形 314"/>
          <p:cNvSpPr/>
          <p:nvPr/>
        </p:nvSpPr>
        <p:spPr>
          <a:xfrm rot="9315112" flipH="1">
            <a:off x="-2866708" y="18632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6" name="矩形 315"/>
          <p:cNvSpPr/>
          <p:nvPr/>
        </p:nvSpPr>
        <p:spPr>
          <a:xfrm rot="9855755" flipH="1">
            <a:off x="-3931586" y="249779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7" name="矩形 316"/>
          <p:cNvSpPr/>
          <p:nvPr/>
        </p:nvSpPr>
        <p:spPr>
          <a:xfrm rot="13890285" flipH="1">
            <a:off x="-1665193" y="20182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8" name="矩形 317"/>
          <p:cNvSpPr/>
          <p:nvPr/>
        </p:nvSpPr>
        <p:spPr>
          <a:xfrm rot="12509964" flipH="1">
            <a:off x="-1673959" y="3556650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9" name="矩形 318"/>
          <p:cNvSpPr/>
          <p:nvPr/>
        </p:nvSpPr>
        <p:spPr>
          <a:xfrm rot="13165070" flipH="1">
            <a:off x="-3327405" y="3525395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0" name="矩形 319"/>
          <p:cNvSpPr/>
          <p:nvPr/>
        </p:nvSpPr>
        <p:spPr>
          <a:xfrm rot="14766131" flipH="1">
            <a:off x="-3917515" y="3404093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1" name="矩形 320"/>
          <p:cNvSpPr/>
          <p:nvPr/>
        </p:nvSpPr>
        <p:spPr>
          <a:xfrm rot="17735223" flipH="1">
            <a:off x="-2714331" y="2819791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2" name="矩形 321"/>
          <p:cNvSpPr/>
          <p:nvPr/>
        </p:nvSpPr>
        <p:spPr>
          <a:xfrm rot="16886133" flipH="1">
            <a:off x="-2904851" y="514679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3" name="矩形 322"/>
          <p:cNvSpPr/>
          <p:nvPr/>
        </p:nvSpPr>
        <p:spPr>
          <a:xfrm rot="21246912" flipH="1">
            <a:off x="-2726126" y="4660117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4" name="矩形 323"/>
          <p:cNvSpPr/>
          <p:nvPr/>
        </p:nvSpPr>
        <p:spPr>
          <a:xfrm rot="1741649" flipH="1">
            <a:off x="-2105212" y="473277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5" name="矩形 324"/>
          <p:cNvSpPr/>
          <p:nvPr/>
        </p:nvSpPr>
        <p:spPr>
          <a:xfrm rot="19665185" flipH="1">
            <a:off x="-2810158" y="2285948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6" name="矩形 325"/>
          <p:cNvSpPr/>
          <p:nvPr/>
        </p:nvSpPr>
        <p:spPr>
          <a:xfrm rot="3600000" flipH="1">
            <a:off x="-3814164" y="3801879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7" name="矩形 326"/>
          <p:cNvSpPr/>
          <p:nvPr/>
        </p:nvSpPr>
        <p:spPr>
          <a:xfrm rot="1800000" flipH="1">
            <a:off x="-2436814" y="4436289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8" name="矩形 327"/>
          <p:cNvSpPr/>
          <p:nvPr/>
        </p:nvSpPr>
        <p:spPr>
          <a:xfrm flipH="1">
            <a:off x="-1696392" y="47622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29" name="矩形 328"/>
          <p:cNvSpPr/>
          <p:nvPr/>
        </p:nvSpPr>
        <p:spPr>
          <a:xfrm rot="6300000" flipH="1">
            <a:off x="-1042893" y="310212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0" name="矩形 329"/>
          <p:cNvSpPr/>
          <p:nvPr/>
        </p:nvSpPr>
        <p:spPr>
          <a:xfrm rot="5097276" flipH="1">
            <a:off x="-908872" y="40653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1" name="矩形 330"/>
          <p:cNvSpPr/>
          <p:nvPr/>
        </p:nvSpPr>
        <p:spPr>
          <a:xfrm rot="3421581" flipH="1">
            <a:off x="-1307572" y="5291711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2" name="矩形 331"/>
          <p:cNvSpPr/>
          <p:nvPr/>
        </p:nvSpPr>
        <p:spPr>
          <a:xfrm rot="7731879" flipH="1">
            <a:off x="-825147" y="2156029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3" name="矩形 332"/>
          <p:cNvSpPr/>
          <p:nvPr/>
        </p:nvSpPr>
        <p:spPr>
          <a:xfrm rot="9315112" flipH="1">
            <a:off x="-2167437" y="11505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4" name="矩形 333"/>
          <p:cNvSpPr/>
          <p:nvPr/>
        </p:nvSpPr>
        <p:spPr>
          <a:xfrm rot="9855755" flipH="1">
            <a:off x="-3897985" y="205613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5" name="矩形 334"/>
          <p:cNvSpPr/>
          <p:nvPr/>
        </p:nvSpPr>
        <p:spPr>
          <a:xfrm rot="13890285" flipH="1">
            <a:off x="-3416320" y="2151508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6" name="矩形 335"/>
          <p:cNvSpPr/>
          <p:nvPr/>
        </p:nvSpPr>
        <p:spPr>
          <a:xfrm rot="12509964" flipH="1">
            <a:off x="-1640358" y="3114986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7" name="矩形 336"/>
          <p:cNvSpPr/>
          <p:nvPr/>
        </p:nvSpPr>
        <p:spPr>
          <a:xfrm rot="13165070" flipH="1">
            <a:off x="-3337396" y="3970892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8" name="矩形 337"/>
          <p:cNvSpPr/>
          <p:nvPr/>
        </p:nvSpPr>
        <p:spPr>
          <a:xfrm rot="14766131" flipH="1">
            <a:off x="-3883914" y="2962429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9" name="矩形 338"/>
          <p:cNvSpPr/>
          <p:nvPr/>
        </p:nvSpPr>
        <p:spPr>
          <a:xfrm rot="17735223" flipH="1">
            <a:off x="-2680729" y="2378127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0" name="矩形 339"/>
          <p:cNvSpPr/>
          <p:nvPr/>
        </p:nvSpPr>
        <p:spPr>
          <a:xfrm rot="16886133" flipH="1">
            <a:off x="-2871249" y="4705132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1" name="矩形 340"/>
          <p:cNvSpPr/>
          <p:nvPr/>
        </p:nvSpPr>
        <p:spPr>
          <a:xfrm rot="21246912" flipH="1">
            <a:off x="-2692525" y="4218453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2" name="矩形 341"/>
          <p:cNvSpPr/>
          <p:nvPr/>
        </p:nvSpPr>
        <p:spPr>
          <a:xfrm rot="1741649" flipH="1">
            <a:off x="-2071610" y="4291109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3" name="矩形 342"/>
          <p:cNvSpPr/>
          <p:nvPr/>
        </p:nvSpPr>
        <p:spPr>
          <a:xfrm rot="19665185" flipH="1">
            <a:off x="-2714908" y="3346406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4" name="矩形 343"/>
          <p:cNvSpPr/>
          <p:nvPr/>
        </p:nvSpPr>
        <p:spPr>
          <a:xfrm rot="3600000" flipH="1">
            <a:off x="-3847765" y="44467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5" name="矩形 344"/>
          <p:cNvSpPr/>
          <p:nvPr/>
        </p:nvSpPr>
        <p:spPr>
          <a:xfrm rot="1800000" flipH="1">
            <a:off x="-2470415" y="5081153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6" name="矩形 345"/>
          <p:cNvSpPr/>
          <p:nvPr/>
        </p:nvSpPr>
        <p:spPr>
          <a:xfrm flipH="1">
            <a:off x="-438177" y="335494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7" name="矩形 346"/>
          <p:cNvSpPr/>
          <p:nvPr/>
        </p:nvSpPr>
        <p:spPr>
          <a:xfrm rot="6300000" flipH="1">
            <a:off x="-1076495" y="3746990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8" name="矩形 347"/>
          <p:cNvSpPr/>
          <p:nvPr/>
        </p:nvSpPr>
        <p:spPr>
          <a:xfrm rot="5097276" flipH="1">
            <a:off x="-942473" y="4710207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9" name="矩形 348"/>
          <p:cNvSpPr/>
          <p:nvPr/>
        </p:nvSpPr>
        <p:spPr>
          <a:xfrm rot="3421581" flipH="1">
            <a:off x="-1341173" y="5936575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0" name="矩形 349"/>
          <p:cNvSpPr/>
          <p:nvPr/>
        </p:nvSpPr>
        <p:spPr>
          <a:xfrm rot="7731879" flipH="1">
            <a:off x="-858748" y="2800893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1" name="矩形 350"/>
          <p:cNvSpPr/>
          <p:nvPr/>
        </p:nvSpPr>
        <p:spPr>
          <a:xfrm rot="9315112" flipH="1">
            <a:off x="-2866708" y="20664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2" name="矩形 351"/>
          <p:cNvSpPr/>
          <p:nvPr/>
        </p:nvSpPr>
        <p:spPr>
          <a:xfrm rot="9855755" flipH="1">
            <a:off x="-3931586" y="270099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3" name="矩形 352"/>
          <p:cNvSpPr/>
          <p:nvPr/>
        </p:nvSpPr>
        <p:spPr>
          <a:xfrm rot="13890285" flipH="1">
            <a:off x="-1665193" y="22214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4" name="矩形 353"/>
          <p:cNvSpPr/>
          <p:nvPr/>
        </p:nvSpPr>
        <p:spPr>
          <a:xfrm rot="12509964" flipH="1">
            <a:off x="-1673959" y="3759850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5" name="矩形 354"/>
          <p:cNvSpPr/>
          <p:nvPr/>
        </p:nvSpPr>
        <p:spPr>
          <a:xfrm rot="13165070" flipH="1">
            <a:off x="-3327405" y="3728595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6" name="矩形 355"/>
          <p:cNvSpPr/>
          <p:nvPr/>
        </p:nvSpPr>
        <p:spPr>
          <a:xfrm rot="14766131" flipH="1">
            <a:off x="-3917515" y="3607293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7" name="矩形 356"/>
          <p:cNvSpPr/>
          <p:nvPr/>
        </p:nvSpPr>
        <p:spPr>
          <a:xfrm rot="17735223" flipH="1">
            <a:off x="-2714331" y="3022991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8" name="矩形 357"/>
          <p:cNvSpPr/>
          <p:nvPr/>
        </p:nvSpPr>
        <p:spPr>
          <a:xfrm rot="16886133" flipH="1">
            <a:off x="-2904851" y="534999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59" name="矩形 358"/>
          <p:cNvSpPr/>
          <p:nvPr/>
        </p:nvSpPr>
        <p:spPr>
          <a:xfrm rot="21246912" flipH="1">
            <a:off x="-2726126" y="4863317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0" name="矩形 359"/>
          <p:cNvSpPr/>
          <p:nvPr/>
        </p:nvSpPr>
        <p:spPr>
          <a:xfrm rot="1741649" flipH="1">
            <a:off x="-2105212" y="493597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1" name="矩形 360"/>
          <p:cNvSpPr/>
          <p:nvPr/>
        </p:nvSpPr>
        <p:spPr>
          <a:xfrm rot="19665185" flipH="1">
            <a:off x="-2810158" y="2489148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2" name="矩形 361"/>
          <p:cNvSpPr/>
          <p:nvPr/>
        </p:nvSpPr>
        <p:spPr>
          <a:xfrm rot="3600000" flipH="1">
            <a:off x="-3814164" y="4005079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3" name="矩形 362"/>
          <p:cNvSpPr/>
          <p:nvPr/>
        </p:nvSpPr>
        <p:spPr>
          <a:xfrm rot="1800000" flipH="1">
            <a:off x="-2436814" y="4639489"/>
            <a:ext cx="190503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4" name="矩形 363"/>
          <p:cNvSpPr/>
          <p:nvPr/>
        </p:nvSpPr>
        <p:spPr>
          <a:xfrm flipH="1">
            <a:off x="-1696392" y="679427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5" name="矩形 364"/>
          <p:cNvSpPr/>
          <p:nvPr/>
        </p:nvSpPr>
        <p:spPr>
          <a:xfrm rot="6300000" flipH="1">
            <a:off x="-1042893" y="3305326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6" name="矩形 365"/>
          <p:cNvSpPr/>
          <p:nvPr/>
        </p:nvSpPr>
        <p:spPr>
          <a:xfrm rot="5097276" flipH="1">
            <a:off x="-908872" y="4268543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7" name="矩形 366"/>
          <p:cNvSpPr/>
          <p:nvPr/>
        </p:nvSpPr>
        <p:spPr>
          <a:xfrm rot="3421581" flipH="1">
            <a:off x="-1307572" y="5494911"/>
            <a:ext cx="132489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8" name="矩形 367"/>
          <p:cNvSpPr/>
          <p:nvPr/>
        </p:nvSpPr>
        <p:spPr>
          <a:xfrm rot="7731879" flipH="1">
            <a:off x="-825147" y="2359229"/>
            <a:ext cx="132488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9" name="矩形 368"/>
          <p:cNvSpPr/>
          <p:nvPr/>
        </p:nvSpPr>
        <p:spPr>
          <a:xfrm rot="9315112" flipH="1">
            <a:off x="-2167437" y="1353754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0" name="矩形 369"/>
          <p:cNvSpPr/>
          <p:nvPr/>
        </p:nvSpPr>
        <p:spPr>
          <a:xfrm rot="9855755" flipH="1">
            <a:off x="-3897985" y="2259333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1" name="矩形 370"/>
          <p:cNvSpPr/>
          <p:nvPr/>
        </p:nvSpPr>
        <p:spPr>
          <a:xfrm rot="13890285" flipH="1">
            <a:off x="-3416320" y="2354708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2" name="矩形 371"/>
          <p:cNvSpPr/>
          <p:nvPr/>
        </p:nvSpPr>
        <p:spPr>
          <a:xfrm rot="12509964" flipH="1">
            <a:off x="-1640358" y="3318186"/>
            <a:ext cx="190507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3" name="矩形 372"/>
          <p:cNvSpPr/>
          <p:nvPr/>
        </p:nvSpPr>
        <p:spPr>
          <a:xfrm rot="13165070" flipH="1">
            <a:off x="-3337396" y="4174092"/>
            <a:ext cx="190505" cy="33122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4" name="矩形 373"/>
          <p:cNvSpPr/>
          <p:nvPr/>
        </p:nvSpPr>
        <p:spPr>
          <a:xfrm rot="14766131" flipH="1">
            <a:off x="-3883914" y="3165629"/>
            <a:ext cx="132487" cy="47625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5" name="矩形 374"/>
          <p:cNvSpPr/>
          <p:nvPr/>
        </p:nvSpPr>
        <p:spPr>
          <a:xfrm rot="17735223" flipH="1">
            <a:off x="-2680729" y="2581327"/>
            <a:ext cx="132488" cy="47626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6" name="矩形 375"/>
          <p:cNvSpPr/>
          <p:nvPr/>
        </p:nvSpPr>
        <p:spPr>
          <a:xfrm rot="16886133" flipH="1">
            <a:off x="-2871249" y="4908332"/>
            <a:ext cx="132488" cy="47626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7" name="矩形 376"/>
          <p:cNvSpPr/>
          <p:nvPr/>
        </p:nvSpPr>
        <p:spPr>
          <a:xfrm rot="21246912" flipH="1">
            <a:off x="-2692525" y="4421653"/>
            <a:ext cx="190505" cy="33122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8" name="矩形 377"/>
          <p:cNvSpPr/>
          <p:nvPr/>
        </p:nvSpPr>
        <p:spPr>
          <a:xfrm rot="1741649" flipH="1">
            <a:off x="-2071610" y="4494309"/>
            <a:ext cx="190505" cy="33122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  <a:effectLst>
            <a:outerShdw blurRad="215900" algn="ctr" rotWithShape="0">
              <a:schemeClr val="bg1">
                <a:lumMod val="85000"/>
              </a:scheme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79" name="组合 378"/>
          <p:cNvGrpSpPr/>
          <p:nvPr/>
        </p:nvGrpSpPr>
        <p:grpSpPr>
          <a:xfrm>
            <a:off x="3524232" y="2762245"/>
            <a:ext cx="1238259" cy="381003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380" name="矩形 379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82" name="矩形 381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83" name="矩形 382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3238480" y="2381243"/>
            <a:ext cx="463555" cy="381003"/>
            <a:chOff x="1285852" y="3000378"/>
            <a:chExt cx="347666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385" name="矩形 384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86" name="矩形 385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87" name="组合 386"/>
          <p:cNvGrpSpPr/>
          <p:nvPr/>
        </p:nvGrpSpPr>
        <p:grpSpPr>
          <a:xfrm>
            <a:off x="5143494" y="3714752"/>
            <a:ext cx="762005" cy="381003"/>
            <a:chOff x="2214546" y="3571882"/>
            <a:chExt cx="57150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388" name="矩形 387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89" name="矩形 388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390" name="乘号 389"/>
          <p:cNvSpPr/>
          <p:nvPr/>
        </p:nvSpPr>
        <p:spPr>
          <a:xfrm>
            <a:off x="5143501" y="2286001"/>
            <a:ext cx="190500" cy="190500"/>
          </a:xfrm>
          <a:prstGeom prst="mathMultiply">
            <a:avLst>
              <a:gd name="adj1" fmla="val 5938"/>
            </a:avLst>
          </a:prstGeom>
          <a:solidFill>
            <a:schemeClr val="tx2">
              <a:lumMod val="40000"/>
              <a:lumOff val="6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91" name="乘号 390"/>
          <p:cNvSpPr/>
          <p:nvPr/>
        </p:nvSpPr>
        <p:spPr>
          <a:xfrm>
            <a:off x="2857501" y="2476501"/>
            <a:ext cx="190500" cy="190500"/>
          </a:xfrm>
          <a:prstGeom prst="mathMultiply">
            <a:avLst>
              <a:gd name="adj1" fmla="val 5938"/>
            </a:avLst>
          </a:prstGeom>
          <a:solidFill>
            <a:schemeClr val="tx2">
              <a:lumMod val="40000"/>
              <a:lumOff val="6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392" name="组合 391"/>
          <p:cNvGrpSpPr/>
          <p:nvPr/>
        </p:nvGrpSpPr>
        <p:grpSpPr>
          <a:xfrm rot="10800000">
            <a:off x="3714734" y="666731"/>
            <a:ext cx="2476517" cy="762005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393" name="矩形 392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94" name="矩形 393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95" name="矩形 394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96" name="矩形 395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3428981" y="1047733"/>
            <a:ext cx="1143008" cy="381003"/>
            <a:chOff x="1285852" y="3000378"/>
            <a:chExt cx="347666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398" name="矩形 397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399" name="矩形 398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00" name="组合 399"/>
          <p:cNvGrpSpPr/>
          <p:nvPr/>
        </p:nvGrpSpPr>
        <p:grpSpPr>
          <a:xfrm>
            <a:off x="6572253" y="2285992"/>
            <a:ext cx="4381531" cy="2190765"/>
            <a:chOff x="2214546" y="3571882"/>
            <a:chExt cx="57150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01" name="矩形 400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2" name="矩形 401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3727432" y="2965445"/>
            <a:ext cx="1238259" cy="381003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04" name="矩形 403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5" name="矩形 404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6" name="矩形 405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07" name="矩形 406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08" name="组合 407"/>
          <p:cNvGrpSpPr/>
          <p:nvPr/>
        </p:nvGrpSpPr>
        <p:grpSpPr>
          <a:xfrm>
            <a:off x="4381488" y="4000504"/>
            <a:ext cx="463555" cy="381003"/>
            <a:chOff x="1285852" y="3000378"/>
            <a:chExt cx="347666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09" name="矩形 408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10" name="矩形 409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11" name="组合 410"/>
          <p:cNvGrpSpPr/>
          <p:nvPr/>
        </p:nvGrpSpPr>
        <p:grpSpPr>
          <a:xfrm rot="10800000">
            <a:off x="761964" y="4095755"/>
            <a:ext cx="2166953" cy="666755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12" name="矩形 411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13" name="矩形 412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14" name="矩形 413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15" name="矩形 414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16" name="组合 415"/>
          <p:cNvGrpSpPr/>
          <p:nvPr/>
        </p:nvGrpSpPr>
        <p:grpSpPr>
          <a:xfrm rot="10800000">
            <a:off x="5619747" y="1809739"/>
            <a:ext cx="811221" cy="666755"/>
            <a:chOff x="1285852" y="3000378"/>
            <a:chExt cx="347666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17" name="矩形 416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18" name="矩形 417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19" name="组合 418"/>
          <p:cNvGrpSpPr/>
          <p:nvPr/>
        </p:nvGrpSpPr>
        <p:grpSpPr>
          <a:xfrm rot="10800000">
            <a:off x="2285974" y="2571744"/>
            <a:ext cx="1333509" cy="666755"/>
            <a:chOff x="2214546" y="3571882"/>
            <a:chExt cx="57150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20" name="矩形 419"/>
            <p:cNvSpPr/>
            <p:nvPr/>
          </p:nvSpPr>
          <p:spPr>
            <a:xfrm>
              <a:off x="2214546" y="3571882"/>
              <a:ext cx="14287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1" name="矩形 420"/>
            <p:cNvSpPr/>
            <p:nvPr/>
          </p:nvSpPr>
          <p:spPr>
            <a:xfrm>
              <a:off x="2428860" y="3571882"/>
              <a:ext cx="357190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22" name="组合 421"/>
          <p:cNvGrpSpPr/>
          <p:nvPr/>
        </p:nvGrpSpPr>
        <p:grpSpPr>
          <a:xfrm>
            <a:off x="7905763" y="1142984"/>
            <a:ext cx="1238259" cy="381003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23" name="矩形 422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4" name="矩形 423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5" name="矩形 424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6" name="矩形 425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grpSp>
        <p:nvGrpSpPr>
          <p:cNvPr id="427" name="组合 426"/>
          <p:cNvGrpSpPr/>
          <p:nvPr/>
        </p:nvGrpSpPr>
        <p:grpSpPr>
          <a:xfrm>
            <a:off x="6477003" y="2476493"/>
            <a:ext cx="463555" cy="381003"/>
            <a:chOff x="1285852" y="3000378"/>
            <a:chExt cx="347666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28" name="矩形 427"/>
            <p:cNvSpPr/>
            <p:nvPr/>
          </p:nvSpPr>
          <p:spPr>
            <a:xfrm flipH="1">
              <a:off x="1285852" y="3000378"/>
              <a:ext cx="45719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29" name="矩形 428"/>
            <p:cNvSpPr/>
            <p:nvPr/>
          </p:nvSpPr>
          <p:spPr>
            <a:xfrm flipH="1">
              <a:off x="1357290" y="3000378"/>
              <a:ext cx="27622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430" name="乘号 429"/>
          <p:cNvSpPr/>
          <p:nvPr/>
        </p:nvSpPr>
        <p:spPr>
          <a:xfrm>
            <a:off x="9048751" y="5238751"/>
            <a:ext cx="190500" cy="190500"/>
          </a:xfrm>
          <a:prstGeom prst="mathMultiply">
            <a:avLst>
              <a:gd name="adj1" fmla="val 5938"/>
            </a:avLst>
          </a:prstGeom>
          <a:solidFill>
            <a:schemeClr val="tx2">
              <a:lumMod val="40000"/>
              <a:lumOff val="6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31" name="乘号 430"/>
          <p:cNvSpPr/>
          <p:nvPr/>
        </p:nvSpPr>
        <p:spPr>
          <a:xfrm>
            <a:off x="5810251" y="3333751"/>
            <a:ext cx="190500" cy="190500"/>
          </a:xfrm>
          <a:prstGeom prst="mathMultiply">
            <a:avLst>
              <a:gd name="adj1" fmla="val 5938"/>
            </a:avLst>
          </a:prstGeom>
          <a:solidFill>
            <a:schemeClr val="tx2">
              <a:lumMod val="40000"/>
              <a:lumOff val="60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grpSp>
        <p:nvGrpSpPr>
          <p:cNvPr id="432" name="组合 431"/>
          <p:cNvGrpSpPr/>
          <p:nvPr/>
        </p:nvGrpSpPr>
        <p:grpSpPr>
          <a:xfrm>
            <a:off x="6381752" y="4857760"/>
            <a:ext cx="1238259" cy="381003"/>
            <a:chOff x="2071670" y="2928940"/>
            <a:chExt cx="928694" cy="285752"/>
          </a:xfrm>
          <a:solidFill>
            <a:schemeClr val="tx2">
              <a:lumMod val="40000"/>
              <a:lumOff val="60000"/>
              <a:alpha val="7000"/>
            </a:schemeClr>
          </a:solidFill>
        </p:grpSpPr>
        <p:sp>
          <p:nvSpPr>
            <p:cNvPr id="433" name="矩形 432"/>
            <p:cNvSpPr/>
            <p:nvPr/>
          </p:nvSpPr>
          <p:spPr>
            <a:xfrm>
              <a:off x="2071670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34" name="矩形 433"/>
            <p:cNvSpPr/>
            <p:nvPr/>
          </p:nvSpPr>
          <p:spPr>
            <a:xfrm>
              <a:off x="2214546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35" name="矩形 434"/>
            <p:cNvSpPr/>
            <p:nvPr/>
          </p:nvSpPr>
          <p:spPr>
            <a:xfrm>
              <a:off x="2357422" y="2928940"/>
              <a:ext cx="71438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  <p:sp>
          <p:nvSpPr>
            <p:cNvPr id="436" name="矩形 435"/>
            <p:cNvSpPr/>
            <p:nvPr/>
          </p:nvSpPr>
          <p:spPr>
            <a:xfrm>
              <a:off x="2500298" y="2928940"/>
              <a:ext cx="500066" cy="2857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/>
            </a:p>
          </p:txBody>
        </p:sp>
      </p:grpSp>
      <p:sp>
        <p:nvSpPr>
          <p:cNvPr id="437" name="矩形 436"/>
          <p:cNvSpPr/>
          <p:nvPr/>
        </p:nvSpPr>
        <p:spPr>
          <a:xfrm>
            <a:off x="7143757" y="-1143032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38" name="矩形 437"/>
          <p:cNvSpPr/>
          <p:nvPr/>
        </p:nvSpPr>
        <p:spPr>
          <a:xfrm rot="10800000">
            <a:off x="-2190808" y="-1143032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chemeClr val="tx1"/>
              </a:gs>
              <a:gs pos="100000">
                <a:schemeClr val="tx1">
                  <a:lumMod val="95000"/>
                  <a:lumOff val="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39" name="矩形 438"/>
          <p:cNvSpPr/>
          <p:nvPr/>
        </p:nvSpPr>
        <p:spPr>
          <a:xfrm>
            <a:off x="7346957" y="-939832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C00000">
                  <a:alpha val="6000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40" name="矩形 439"/>
          <p:cNvSpPr/>
          <p:nvPr/>
        </p:nvSpPr>
        <p:spPr>
          <a:xfrm rot="10800000">
            <a:off x="-1987608" y="-939832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C00000">
                  <a:alpha val="6000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41" name="矩形 440"/>
          <p:cNvSpPr/>
          <p:nvPr/>
        </p:nvSpPr>
        <p:spPr>
          <a:xfrm>
            <a:off x="9715525" y="-857280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00C009">
                  <a:alpha val="5882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42" name="矩形 441"/>
          <p:cNvSpPr/>
          <p:nvPr/>
        </p:nvSpPr>
        <p:spPr>
          <a:xfrm rot="10800000">
            <a:off x="-4572075" y="-1047782"/>
            <a:ext cx="6000792" cy="8382059"/>
          </a:xfrm>
          <a:prstGeom prst="rect">
            <a:avLst/>
          </a:prstGeom>
          <a:gradFill flip="none" rotWithShape="1">
            <a:gsLst>
              <a:gs pos="48000">
                <a:srgbClr val="00C009">
                  <a:alpha val="5882"/>
                </a:srgbClr>
              </a:gs>
              <a:gs pos="100000">
                <a:srgbClr val="FF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1529314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503 -0.02099 L 1.72379 -0.0892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0" y="-34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0.08487 L 1.43663 0.0571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00" y="-14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1.60781 -0.10463 " pathEditMode="relative" rAng="0" ptsTypes="AA">
                                      <p:cBhvr>
                                        <p:cTn id="21" dur="5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00" y="-52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-1.97531E-6 L 1.34097 0.42222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00" y="211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5679E-6 L 1.41146 -0.59722 " pathEditMode="relative" rAng="0" ptsTypes="AA">
                                      <p:cBhvr>
                                        <p:cTn id="25" dur="5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00" y="-299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82716E-6 L 1.37899 -0.16142 " pathEditMode="relative" rAng="0" ptsTypes="AA">
                                      <p:cBhvr>
                                        <p:cTn id="27" dur="5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0" y="-81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1.42517 -0.23056 " pathEditMode="relative" rAng="0" ptsTypes="AA">
                                      <p:cBhvr>
                                        <p:cTn id="29" dur="5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00" y="-115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L 1.4099 0.37099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00" y="1850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4 0.22006 L 1.43767 -0.11759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500" y="-1690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60494E-6 L 1.525 0.72778 " pathEditMode="relative" rAng="0" ptsTypes="AA">
                                      <p:cBhvr>
                                        <p:cTn id="35" dur="5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00" y="364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1.40694 0.04197 " pathEditMode="relative" rAng="0" ptsTypes="AA">
                                      <p:cBhvr>
                                        <p:cTn id="37" dur="5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00" y="21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59259E-6 L 1.51303 0.01327 " pathEditMode="relative" rAng="0" ptsTypes="AA">
                                      <p:cBhvr>
                                        <p:cTn id="39" dur="5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00" y="6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18 -0.26975 L 1.56215 0.46173 " pathEditMode="relative" rAng="0" ptsTypes="AA">
                                      <p:cBhvr>
                                        <p:cTn id="41" dur="5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400" y="366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5 -0.08395 L 1.51388 -0.15587 " pathEditMode="relative" rAng="0" ptsTypes="AA">
                                      <p:cBhvr>
                                        <p:cTn id="43" dur="5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00" y="-36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9.87654E-7 L 1.6007 -0.16975 " pathEditMode="relative" rAng="0" ptsTypes="AA">
                                      <p:cBhvr>
                                        <p:cTn id="45" dur="5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0" y="-8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49 -1.23457E-7 L 1.81076 0.21821 " pathEditMode="relative" rAng="0" ptsTypes="AA">
                                      <p:cBhvr>
                                        <p:cTn id="47" dur="5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00" y="109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3.58025E-6 L 1.68716 -0.26697 " pathEditMode="relative" rAng="0" ptsTypes="AA">
                                      <p:cBhvr>
                                        <p:cTn id="49" dur="5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400" y="-134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46914E-6 L 1.53281 0.12191 " pathEditMode="relative" rAng="0" ptsTypes="AA">
                                      <p:cBhvr>
                                        <p:cTn id="51" dur="5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00" y="61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5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5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5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5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" dur="5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5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" dur="3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5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5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" dur="5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5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5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EV019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5988" y="-3258455"/>
            <a:ext cx="14602072" cy="13239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3" name="Picture 21" descr="EV019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3057" y="-1621606"/>
            <a:ext cx="14236210" cy="1010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2"/>
          <p:cNvGrpSpPr>
            <a:grpSpLocks noChangeAspect="1"/>
          </p:cNvGrpSpPr>
          <p:nvPr/>
        </p:nvGrpSpPr>
        <p:grpSpPr bwMode="auto">
          <a:xfrm>
            <a:off x="-83632" y="0"/>
            <a:ext cx="12359264" cy="8157572"/>
            <a:chOff x="-123" y="-174"/>
            <a:chExt cx="6006" cy="3964"/>
          </a:xfrm>
        </p:grpSpPr>
        <p:pic>
          <p:nvPicPr>
            <p:cNvPr id="14351" name="Picture 23" descr="梦幻世界大图 点击还原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3" y="-174"/>
              <a:ext cx="6006" cy="3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2" name="Picture 24" descr="梦幻世界大图 点击还原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75" r="66133" b="88145"/>
            <a:stretch>
              <a:fillRect/>
            </a:stretch>
          </p:blipFill>
          <p:spPr bwMode="auto">
            <a:xfrm>
              <a:off x="-114" y="-96"/>
              <a:ext cx="2208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3" name="Picture 25" descr="梦幻世界大图 点击还原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6" t="80243" r="63286"/>
            <a:stretch>
              <a:fillRect/>
            </a:stretch>
          </p:blipFill>
          <p:spPr bwMode="auto">
            <a:xfrm>
              <a:off x="2007" y="3010"/>
              <a:ext cx="1683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616908" y="1387226"/>
            <a:ext cx="855582" cy="419216"/>
            <a:chOff x="1527" y="2796"/>
            <a:chExt cx="449" cy="220"/>
          </a:xfrm>
        </p:grpSpPr>
        <p:sp>
          <p:nvSpPr>
            <p:cNvPr id="14349" name="Oval 32"/>
            <p:cNvSpPr>
              <a:spLocks noChangeArrowheads="1"/>
            </p:cNvSpPr>
            <p:nvPr/>
          </p:nvSpPr>
          <p:spPr bwMode="auto">
            <a:xfrm>
              <a:off x="1778" y="2796"/>
              <a:ext cx="198" cy="22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161"/>
            </a:p>
          </p:txBody>
        </p:sp>
        <p:sp>
          <p:nvSpPr>
            <p:cNvPr id="14350" name="WordArt 33"/>
            <p:cNvSpPr>
              <a:spLocks noChangeArrowheads="1" noChangeShapeType="1" noTextEdit="1"/>
            </p:cNvSpPr>
            <p:nvPr/>
          </p:nvSpPr>
          <p:spPr bwMode="auto">
            <a:xfrm>
              <a:off x="1527" y="2852"/>
              <a:ext cx="249" cy="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FadeLeft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4321" kern="10" normalizeH="1">
                  <a:solidFill>
                    <a:schemeClr val="bg1">
                      <a:alpha val="79999"/>
                    </a:schemeClr>
                  </a:solidFill>
                  <a:latin typeface="Franklin Gothic Medium" panose="020B0603020102020204" pitchFamily="34" charset="0"/>
                </a:rPr>
                <a:t>GLOBAL</a:t>
              </a:r>
              <a:endParaRPr lang="zh-CN" altLang="en-US" sz="4321" kern="10" normalizeH="1">
                <a:solidFill>
                  <a:schemeClr val="bg1">
                    <a:alpha val="79999"/>
                  </a:schemeClr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7671874" y="1234784"/>
            <a:ext cx="855582" cy="419216"/>
            <a:chOff x="1527" y="2796"/>
            <a:chExt cx="449" cy="220"/>
          </a:xfrm>
        </p:grpSpPr>
        <p:sp>
          <p:nvSpPr>
            <p:cNvPr id="14347" name="Oval 35"/>
            <p:cNvSpPr>
              <a:spLocks noChangeArrowheads="1"/>
            </p:cNvSpPr>
            <p:nvPr/>
          </p:nvSpPr>
          <p:spPr bwMode="auto">
            <a:xfrm>
              <a:off x="1778" y="2796"/>
              <a:ext cx="198" cy="22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161"/>
            </a:p>
          </p:txBody>
        </p:sp>
        <p:sp>
          <p:nvSpPr>
            <p:cNvPr id="14348" name="WordArt 36"/>
            <p:cNvSpPr>
              <a:spLocks noChangeArrowheads="1" noChangeShapeType="1" noTextEdit="1"/>
            </p:cNvSpPr>
            <p:nvPr/>
          </p:nvSpPr>
          <p:spPr bwMode="auto">
            <a:xfrm>
              <a:off x="1527" y="2852"/>
              <a:ext cx="249" cy="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FadeLeft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4321" kern="10" normalizeH="1">
                  <a:solidFill>
                    <a:schemeClr val="bg1">
                      <a:alpha val="79999"/>
                    </a:schemeClr>
                  </a:solidFill>
                  <a:latin typeface="Franklin Gothic Medium" panose="020B0603020102020204" pitchFamily="34" charset="0"/>
                </a:rPr>
                <a:t>BUSINESS</a:t>
              </a:r>
              <a:endParaRPr lang="zh-CN" altLang="en-US" sz="4321" kern="10" normalizeH="1">
                <a:solidFill>
                  <a:schemeClr val="bg1">
                    <a:alpha val="79999"/>
                  </a:schemeClr>
                </a:solidFill>
                <a:latin typeface="Franklin Gothic Medium" panose="020B0603020102020204" pitchFamily="34" charset="0"/>
              </a:endParaRPr>
            </a:p>
          </p:txBody>
        </p:sp>
      </p:grp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7626141" y="4984865"/>
            <a:ext cx="855582" cy="419216"/>
            <a:chOff x="1527" y="2796"/>
            <a:chExt cx="449" cy="220"/>
          </a:xfrm>
        </p:grpSpPr>
        <p:sp>
          <p:nvSpPr>
            <p:cNvPr id="14345" name="Oval 38"/>
            <p:cNvSpPr>
              <a:spLocks noChangeArrowheads="1"/>
            </p:cNvSpPr>
            <p:nvPr/>
          </p:nvSpPr>
          <p:spPr bwMode="auto">
            <a:xfrm>
              <a:off x="1778" y="2796"/>
              <a:ext cx="198" cy="220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161"/>
            </a:p>
          </p:txBody>
        </p:sp>
        <p:sp>
          <p:nvSpPr>
            <p:cNvPr id="14346" name="WordArt 39"/>
            <p:cNvSpPr>
              <a:spLocks noChangeArrowheads="1" noChangeShapeType="1" noTextEdit="1"/>
            </p:cNvSpPr>
            <p:nvPr/>
          </p:nvSpPr>
          <p:spPr bwMode="auto">
            <a:xfrm>
              <a:off x="1527" y="2852"/>
              <a:ext cx="249" cy="9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FadeLeft">
                <a:avLst>
                  <a:gd name="adj" fmla="val 0"/>
                </a:avLst>
              </a:prstTxWarp>
            </a:bodyPr>
            <a:lstStyle/>
            <a:p>
              <a:pPr algn="ctr"/>
              <a:r>
                <a:rPr lang="en-US" altLang="zh-CN" sz="4321" kern="10" normalizeH="1">
                  <a:solidFill>
                    <a:schemeClr val="bg1">
                      <a:alpha val="79999"/>
                    </a:schemeClr>
                  </a:solidFill>
                  <a:latin typeface="Franklin Gothic Medium" panose="020B0603020102020204" pitchFamily="34" charset="0"/>
                </a:rPr>
                <a:t>SUCCESS</a:t>
              </a:r>
              <a:endParaRPr lang="zh-CN" altLang="en-US" sz="4321" kern="10" normalizeH="1">
                <a:solidFill>
                  <a:schemeClr val="bg1">
                    <a:alpha val="79999"/>
                  </a:schemeClr>
                </a:solidFill>
                <a:latin typeface="Franklin Gothic Medium" panose="020B0603020102020204" pitchFamily="34" charset="0"/>
              </a:endParaRPr>
            </a:p>
          </p:txBody>
        </p:sp>
      </p:grpSp>
      <p:sp>
        <p:nvSpPr>
          <p:cNvPr id="14344" name="Text Box 41"/>
          <p:cNvSpPr txBox="1">
            <a:spLocks noChangeArrowheads="1"/>
          </p:cNvSpPr>
          <p:nvPr/>
        </p:nvSpPr>
        <p:spPr bwMode="auto">
          <a:xfrm>
            <a:off x="10040446" y="0"/>
            <a:ext cx="2123466" cy="42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161"/>
              <a:t>www.pptbz.com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1299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20000" fill="hold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09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30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972 -0.02028 C 0.40295 0.095 0.41771 0.31472 0.34445 0.46416 C 0.27014 0.61222 0.13368 0.63666 0.04184 0.52 C -0.05104 0.40194 -0.06614 0.18555 0.00781 0.03639 C 0.08212 -0.11306 0.21684 -0.14195 0.30972 -0.02028 Z " pathEditMode="relative" rAng="-19294638" ptsTypes="fffff">
                                      <p:cBhvr>
                                        <p:cTn id="21" dur="3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2691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95 0.53694 C -0.14809 0.65638 -0.28507 0.63083 -0.36042 0.48277 C -0.43386 0.33416 -0.41841 0.11666 -0.32709 -0.00167 C -0.23421 -0.12056 -0.09879 -0.09584 -0.02448 0.05194 C 0.05017 0.20111 0.03767 0.41861 -0.05695 0.53694 Z " pathEditMode="relative" rAng="-13126294" ptsTypes="fffff">
                                      <p:cBhvr>
                                        <p:cTn id="23" dur="3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72" y="-2680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333 -0.41472 C -0.33681 -0.58833 -0.20851 -0.66722 -0.09913 -0.5925 C 0.0092 -0.51444 0.05851 -0.31 0.01215 -0.13805 C -0.03594 0.03611 -0.16285 0.11472 -0.2717 0.03861 C -0.38073 -0.03833 -0.43281 -0.24 -0.38333 -0.41472 Z " pathEditMode="relative" rAng="-47185708" ptsTypes="fffff">
                                      <p:cBhvr>
                                        <p:cTn id="25" dur="3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5" y="13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37" y="-19695"/>
            <a:ext cx="2104125" cy="16026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12425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67737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23048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512425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623048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12425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67737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23048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67737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732"/>
          <a:stretch/>
        </p:blipFill>
        <p:spPr>
          <a:xfrm>
            <a:off x="4618008" y="2226650"/>
            <a:ext cx="2878176" cy="2290340"/>
          </a:xfrm>
          <a:prstGeom prst="rect">
            <a:avLst/>
          </a:prstGeom>
        </p:spPr>
      </p:pic>
      <p:sp>
        <p:nvSpPr>
          <p:cNvPr id="105" name="Rectangle 86"/>
          <p:cNvSpPr>
            <a:spLocks noChangeArrowheads="1"/>
          </p:cNvSpPr>
          <p:nvPr/>
        </p:nvSpPr>
        <p:spPr bwMode="auto">
          <a:xfrm rot="13568687">
            <a:off x="6171407" y="-2997994"/>
            <a:ext cx="15951201" cy="26209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kern="0">
              <a:solidFill>
                <a:srgbClr val="000000"/>
              </a:solidFill>
            </a:endParaRPr>
          </a:p>
        </p:txBody>
      </p:sp>
      <p:sp>
        <p:nvSpPr>
          <p:cNvPr id="106" name="Rectangle 87"/>
          <p:cNvSpPr>
            <a:spLocks noChangeArrowheads="1"/>
          </p:cNvSpPr>
          <p:nvPr/>
        </p:nvSpPr>
        <p:spPr bwMode="auto">
          <a:xfrm rot="13567461">
            <a:off x="7915275" y="-3983037"/>
            <a:ext cx="13463588" cy="60801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ker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8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 L -3.61215 3.520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608" y="1760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-3.78021 3.684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010" y="18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3628 0.33588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1678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087 0.33403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69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33507 0.3358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678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33507 0.00208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33351 -0.33194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1659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00226 -0.3298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650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33628 -0.33379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-1669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33472 0.00208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6" y="9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C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0.39028 -0.36181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14" y="-1810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0" grpId="0" animBg="1"/>
      <p:bldP spid="105" grpId="0" animBg="1"/>
      <p:bldP spid="10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37" y="-3653"/>
            <a:ext cx="2104125" cy="16026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512425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67737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623048" y="-8681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512425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623048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512425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67737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23048" y="4572000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567737" y="2281659"/>
            <a:ext cx="3044952" cy="2286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 b="1" dirty="0">
              <a:solidFill>
                <a:schemeClr val="bg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524001" y="0"/>
            <a:ext cx="9155575" cy="6858000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18"/>
          <p:cNvSpPr>
            <a:spLocks/>
          </p:cNvSpPr>
          <p:nvPr/>
        </p:nvSpPr>
        <p:spPr bwMode="auto">
          <a:xfrm>
            <a:off x="2890838" y="3804739"/>
            <a:ext cx="201612" cy="1706562"/>
          </a:xfrm>
          <a:custGeom>
            <a:avLst/>
            <a:gdLst>
              <a:gd name="T0" fmla="*/ 127 w 127"/>
              <a:gd name="T1" fmla="*/ 0 h 1075"/>
              <a:gd name="T2" fmla="*/ 0 w 127"/>
              <a:gd name="T3" fmla="*/ 1075 h 1075"/>
              <a:gd name="T4" fmla="*/ 127 w 127"/>
              <a:gd name="T5" fmla="*/ 0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7" h="1075">
                <a:moveTo>
                  <a:pt x="127" y="0"/>
                </a:moveTo>
                <a:lnTo>
                  <a:pt x="0" y="1075"/>
                </a:lnTo>
                <a:lnTo>
                  <a:pt x="1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6" name="Freeform 20"/>
          <p:cNvSpPr>
            <a:spLocks/>
          </p:cNvSpPr>
          <p:nvPr/>
        </p:nvSpPr>
        <p:spPr bwMode="auto">
          <a:xfrm>
            <a:off x="4241800" y="3530101"/>
            <a:ext cx="7938" cy="2408238"/>
          </a:xfrm>
          <a:custGeom>
            <a:avLst/>
            <a:gdLst>
              <a:gd name="T0" fmla="*/ 0 w 5"/>
              <a:gd name="T1" fmla="*/ 0 h 1517"/>
              <a:gd name="T2" fmla="*/ 5 w 5"/>
              <a:gd name="T3" fmla="*/ 1517 h 1517"/>
              <a:gd name="T4" fmla="*/ 0 w 5"/>
              <a:gd name="T5" fmla="*/ 0 h 1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517">
                <a:moveTo>
                  <a:pt x="0" y="0"/>
                </a:moveTo>
                <a:lnTo>
                  <a:pt x="5" y="151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8" name="Oval 22"/>
          <p:cNvSpPr>
            <a:spLocks noChangeArrowheads="1"/>
          </p:cNvSpPr>
          <p:nvPr/>
        </p:nvSpPr>
        <p:spPr bwMode="auto">
          <a:xfrm>
            <a:off x="3667127" y="2685406"/>
            <a:ext cx="5876925" cy="2048814"/>
          </a:xfrm>
          <a:prstGeom prst="rect">
            <a:avLst/>
          </a:prstGeom>
          <a:noFill/>
          <a:ln w="33338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8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谢谢！</a:t>
            </a:r>
          </a:p>
        </p:txBody>
      </p:sp>
      <p:sp>
        <p:nvSpPr>
          <p:cNvPr id="79" name="Line 43"/>
          <p:cNvSpPr>
            <a:spLocks noChangeShapeType="1"/>
          </p:cNvSpPr>
          <p:nvPr/>
        </p:nvSpPr>
        <p:spPr bwMode="auto">
          <a:xfrm>
            <a:off x="2298700" y="3952376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0" name="Line 45"/>
          <p:cNvSpPr>
            <a:spLocks noChangeShapeType="1"/>
          </p:cNvSpPr>
          <p:nvPr/>
        </p:nvSpPr>
        <p:spPr bwMode="auto">
          <a:xfrm>
            <a:off x="5265739" y="1328240"/>
            <a:ext cx="1587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1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7.40741E-7 L 0.33628 0.33588 " pathEditMode="relative" rAng="0" ptsTypes="AA">
                                      <p:cBhvr>
                                        <p:cTn id="6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1678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00087 0.33403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66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33507 0.33588 " pathEditMode="relative" rAng="0" ptsTypes="AA">
                                      <p:cBhvr>
                                        <p:cTn id="10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67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33507 0.00208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-0.33351 -0.33194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84" y="-1659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00226 -0.32986 " pathEditMode="relative" rAng="0" ptsTypes="AA">
                                      <p:cBhvr>
                                        <p:cTn id="16" dur="1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65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33628 -0.33379 " pathEditMode="relative" rAng="0" ptsTypes="AA">
                                      <p:cBhvr>
                                        <p:cTn id="18" dur="1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06" y="-16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0.33472 0.00208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3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0" grpId="0" animBg="1"/>
      <p:bldP spid="71" grpId="0" animBg="1"/>
      <p:bldP spid="7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8" descr="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-225425"/>
            <a:ext cx="9750425" cy="731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9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-1463675"/>
            <a:ext cx="15911513" cy="1193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20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8469313"/>
            <a:ext cx="50165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1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6" y="7893050"/>
            <a:ext cx="1050925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2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9" y="7605713"/>
            <a:ext cx="5603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23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64" y="7893050"/>
            <a:ext cx="981075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24" descr="汽泡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6" y="8613775"/>
            <a:ext cx="3524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25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8181975"/>
            <a:ext cx="420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26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8253413"/>
            <a:ext cx="6318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27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7677150"/>
            <a:ext cx="77311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28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8613775"/>
            <a:ext cx="4206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Picture 29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7821613"/>
            <a:ext cx="2794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0" name="Picture 30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7893050"/>
            <a:ext cx="2794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1" name="Picture 31" descr="汽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7966075"/>
            <a:ext cx="1397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2" name="Picture 32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7821613"/>
            <a:ext cx="6318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3" name="Picture 33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8253413"/>
            <a:ext cx="27940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4" name="Picture 35" descr="551_0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0688" y="2781301"/>
            <a:ext cx="11239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5" name="Picture 36" descr="551_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863" y="7242175"/>
            <a:ext cx="9429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6" name="Picture 37" descr="点"/>
          <p:cNvPicPr>
            <a:picLocks noChangeAspect="1" noChangeArrowheads="1"/>
          </p:cNvPicPr>
          <p:nvPr/>
        </p:nvPicPr>
        <p:blipFill>
          <a:blip r:embed="rId9">
            <a:lum brigh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076576"/>
            <a:ext cx="760095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7" name="Picture 42" descr="汽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4" y="8613775"/>
            <a:ext cx="6318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8" name="Picture 34" descr="551_0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825" y="2349500"/>
            <a:ext cx="8572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9" name="WordArt 2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3498851"/>
            <a:ext cx="42973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0" name="WordArt 2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9" y="4164014"/>
            <a:ext cx="23955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1" name="TextBox 71">
            <a:hlinkClick r:id="rId13"/>
          </p:cNvPr>
          <p:cNvSpPr txBox="1">
            <a:spLocks noChangeArrowheads="1"/>
          </p:cNvSpPr>
          <p:nvPr/>
        </p:nvSpPr>
        <p:spPr bwMode="auto">
          <a:xfrm>
            <a:off x="4008439" y="2781301"/>
            <a:ext cx="49244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ppt宝藏_www.pptbz.com_提供下载</a:t>
            </a:r>
          </a:p>
        </p:txBody>
      </p:sp>
    </p:spTree>
    <p:extLst>
      <p:ext uri="{BB962C8B-B14F-4D97-AF65-F5344CB8AC3E}">
        <p14:creationId xmlns:p14="http://schemas.microsoft.com/office/powerpoint/2010/main" val="39201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-0.34653 -0.0011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71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18334 -0.000101 C -0.015571 -0.034326 -0.049233 -0.068200 -0.051788 -0.112160 C -0.054342 -0.155762 -0.029493 -0.200439 0.003474 -0.263142 C 0.036441 -0.325845 0.111898 -0.411961 0.145573 -0.487631 C 0.179236 -0.563659 0.188985 -0.640060 0.205008 -0.718252 C 0.221030 -0.796444 0.234270 -0.906346 0.241933 -0.956082 " pathEditMode="relative" rAng="0" ptsTypes="aaaaaa">
                                      <p:cBhvr>
                                        <p:cTn id="8" dur="3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500" y="-47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21988 -0.000114 C -0.013619 -0.034482 -0.048969 -0.068491 -0.051651 -0.112627 C -0.054334 -0.156763 -0.003380 -0.221170 0.006379 -0.264212 C 0.016127 -0.307269 -0.006555 -0.333307 0.007588 -0.370223 C 0.021731 -0.407123 0.074158 -0.416531 0.091221 -0.485627 C 0.108300 -0.554722 0.105856 -0.722233 0.109508 -0.784451 " pathEditMode="relative" rAng="0" ptsTypes="aaaaaa">
                                      <p:cBhvr>
                                        <p:cTn id="10" dur="3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00" y="-390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003 -0.000018 C 0.001390 -0.014071 0.005380 -0.062151 0.008680 -0.084586 C 0.011980 -0.107021 0.021180 -0.114912 0.019790 -0.134137 C 0.018400 -0.153363 0.001910 -0.181716 0.000860 -0.199470 C -0.000180 -0.217224 0.005550 -0.218205 0.013540 -0.240149 C 0.021520 -0.262094 0.045660 -0.298828 0.049300 -0.331372 C 0.052950 -0.363915 0.038540 -0.414213 0.035760 -0.436157 " pathEditMode="relative" rAng="0" ptsTypes="aaaaaaa">
                                      <p:cBhvr>
                                        <p:cTn id="12" dur="30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600" y="-216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5053 -0.000178 C -0.022648 -0.036053 -0.047955 -0.083123 -0.052170 -0.117661 C -0.056385 -0.151733 -0.025961 -0.174164 -0.021746 -0.205098 C -0.017531 -0.236033 -0.033194 -0.270105 -0.026863 -0.301504 C -0.020844 -0.333330 -0.009396 -0.372787 0.016501 -0.394307 C 0.042398 -0.415828 0.105327 -0.422569 0.128518 -0.429736 " pathEditMode="relative" rAng="0" ptsTypes="aaaaaa">
                                      <p:cBhvr>
                                        <p:cTn id="14" dur="3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3100" y="-213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94444E-6 4.07407E-6 C 0.00521 -0.03496 0.00208 -0.06899 0.01094 -0.10533 C 0.01979 -0.14167 0.05312 -0.16505 0.0533 -0.2176 C 0.05347 -0.27014 0.02031 -0.37824 0.01163 -0.42037 " pathEditMode="relative" rAng="0" ptsTypes="aaaa">
                                      <p:cBhvr>
                                        <p:cTn id="16" dur="3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700" y="-208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2.22045E-16 C 0.00382 -0.03191 0.01476 -0.04647 1.66667E-6 -0.08254 C -0.01476 -0.11861 -0.07031 -0.18913 -0.08889 -0.21711 " pathEditMode="relative" rAng="0" ptsTypes="aaa">
                                      <p:cBhvr>
                                        <p:cTn id="18" dur="3000" fill="hold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500" y="-107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05556E-6 -3.64162E-6 C -0.01615 -0.02289 -0.03229 -0.04578 -0.03334 -0.07398 C -0.03438 -0.10219 -0.00469 -0.13179 -0.00625 -0.16924 C -0.00782 -0.2067 -0.03889 -0.25687 -0.04271 -0.29826 C -0.04653 -0.33965 -0.03212 -0.39329 -0.02934 -0.41826 " pathEditMode="relative" rAng="0" ptsTypes="aaaaa">
                                      <p:cBhvr>
                                        <p:cTn id="20" dur="3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100" y="-207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05556E-6 -3.33333E-6 C -0.04896 -0.05185 -0.09809 -0.10324 -0.11025 -0.14629 C -0.1224 -0.18935 -0.06459 -0.21805 -0.07361 -0.25833 C -0.08247 -0.29838 -0.14202 -0.34259 -0.16337 -0.38773 C -0.18473 -0.43287 -0.1941 -0.50023 -0.20226 -0.52986 " pathEditMode="relative" rAng="0" ptsTypes="aaaaa">
                                      <p:cBhvr>
                                        <p:cTn id="22" dur="3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900" y="-263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-1.48148E-6 C 0.0007 -0.02083 0.00139 -0.0412 0.01285 -0.0743 C 0.02431 -0.10717 0.05018 -0.1618 0.06841 -0.19907 C 0.08664 -0.23611 0.12466 -0.25208 0.12223 -0.29653 C 0.1198 -0.34097 0.06806 -0.43032 0.05382 -0.46551 " pathEditMode="relative" rAng="0" ptsTypes="aaaaa">
                                      <p:cBhvr>
                                        <p:cTn id="24" dur="3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6200" y="-231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021 -0.000123 C 0.000209 -0.151289 0.000402 -0.302480 0.024383 -0.371135 C 0.048172 -0.439284 0.130736 -0.347722 0.143123 -0.411610 C 0.155702 -0.475475 0.108328 -0.660718 0.099474 -0.752280 C 0.090631 -0.843843 0.091809 -0.917310 0.089850 -0.960431 " pathEditMode="relative" rAng="0" ptsTypes="aaaaa">
                                      <p:cBhvr>
                                        <p:cTn id="26" dur="3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800" y="-478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408 -0.000296 C -0.003761 -0.160519 0.000267 -0.350182 -0.015803 -0.455226 C -0.031855 -0.560309 -0.072339 -0.563847 -0.096752 -0.633312 C -0.121166 -0.702740 -0.149279 -0.799821 -0.162324 -0.870133 C -0.175369 -0.940482 -0.170686 -1.004601 -0.174694 -1.057104 C -0.178702 -1.109646 -0.184405 -1.159495 -0.186737 -1.186226 " pathEditMode="relative" rAng="0" ptsTypes="aaaaaa">
                                      <p:cBhvr>
                                        <p:cTn id="28" dur="3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9100" y="-591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C -0.016667 -0.044630 -0.038194 -0.070278 -0.033333 -0.112130 C -0.028472 -0.153981 0.025347 -0.196944 0.028819 -0.250648 C 0.032292 -0.304259 -0.117153 -0.731019 -0.125694 -0.769444 " pathEditMode="relative" rAng="0" ptsTypes="aaaa">
                                      <p:cBhvr>
                                        <p:cTn id="30" dur="3000" fill="hold"/>
                                        <p:tgtEl>
                                          <p:spTgt spid="410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-21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013264 -0.004537 C -0.012083 -0.026574 -0.040417 -0.053889 -0.039167 -0.076574 C -0.037986 -0.099259 0.007153 -0.119167 0.020903 -0.140926 C 0.034583 -0.162685 0.038958 -0.186296 0.043125 -0.206389 C 0.047292 -0.226574 0.055972 -0.211018 0.046458 -0.261481 C 0.029445 -0.303333 -0.041180 -0.402407 -0.055764 -0.512778 C -0.070347 -0.623148 -0.043611 -0.855370 -0.041180 -0.923889 " pathEditMode="relative" rAng="0" ptsTypes="aaaaasa">
                                      <p:cBhvr>
                                        <p:cTn id="32" dur="3000" fill="hold"/>
                                        <p:tgtEl>
                                          <p:spTgt spid="411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800" y="-458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925 -0.000176 C 0.006731 -0.116373 -0.033167 -0.225462 -0.001203 -0.330034 C 0.030748 -0.434605 0.167833 -0.541742 0.200660 -0.628885 C 0.233500 -0.716028 0.174218 -0.752837 0.195380 -0.853532 C 0.216528 -0.954227 0.300056 -1.154335 0.327602 -1.233084 " pathEditMode="relative" rAng="0" ptsTypes="aaaaa">
                                      <p:cBhvr>
                                        <p:cTn id="34" dur="3000" fill="hold"/>
                                        <p:tgtEl>
                                          <p:spTgt spid="411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3800" y="-614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5.55556E-7 -3.58382E-6 C -0.03125 0.03538 -0.06233 0.07098 -0.09062 0.07168 C -0.11892 0.07237 -0.1342 0.00093 -0.16996 0.00416 C -0.20573 0.0074 -0.28264 0.07653 -0.30486 0.09087 " pathEditMode="relative" rAng="0" ptsTypes="aaaA">
                                      <p:cBhvr>
                                        <p:cTn id="39" dur="20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2222E-6 -2.96296E-6 C 0.01753 -0.04629 0.03524 -0.09236 0.0618 -0.12037 C 0.08837 -0.14861 0.13646 -0.13518 0.16007 -0.16898 C 0.18385 -0.20277 0.17361 -0.27754 0.20451 -0.32338 C 0.23541 -0.36921 0.3158 -0.41898 0.34514 -0.44421 " pathEditMode="relative" rAng="0" ptsTypes="aaaaa">
                                      <p:cBhvr>
                                        <p:cTn id="41" dur="2000" fill="hold"/>
                                        <p:tgtEl>
                                          <p:spTgt spid="41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7300" y="-220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38889E-6 -2.60116E-6 C 0.0276 0.00578 0.0552 0.0118 0.08246 0.00417 C 0.10971 -0.00346 0.13315 -0.04231 0.16336 -0.04647 C 0.19357 -0.05063 0.22586 -0.03075 0.26336 -0.02127 C 0.30086 -0.01179 0.34478 -0.00069 0.38888 0.01041 " pathEditMode="relative" rAng="0" ptsTypes="aaaaA">
                                      <p:cBhvr>
                                        <p:cTn id="43" dur="20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Text Box 15"/>
          <p:cNvSpPr txBox="1">
            <a:spLocks noChangeArrowheads="1"/>
          </p:cNvSpPr>
          <p:nvPr/>
        </p:nvSpPr>
        <p:spPr bwMode="auto">
          <a:xfrm>
            <a:off x="3719513" y="981075"/>
            <a:ext cx="426264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8800">
                <a:latin typeface="Neuropol" pitchFamily="34" charset="0"/>
                <a:ea typeface="宋体" panose="02010600030101010101" pitchFamily="2" charset="-122"/>
              </a:rPr>
              <a:t>Techlink</a:t>
            </a:r>
          </a:p>
        </p:txBody>
      </p:sp>
      <p:sp>
        <p:nvSpPr>
          <p:cNvPr id="2065" name="Text Box 17"/>
          <p:cNvSpPr txBox="1">
            <a:spLocks noChangeArrowheads="1"/>
          </p:cNvSpPr>
          <p:nvPr/>
        </p:nvSpPr>
        <p:spPr bwMode="auto">
          <a:xfrm>
            <a:off x="4727575" y="2276475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 eaLnBrk="1" hangingPunct="1"/>
            <a:r>
              <a:rPr lang="en-US" altLang="zh-CN" sz="2400" b="1">
                <a:latin typeface="Neuropol" pitchFamily="34" charset="0"/>
                <a:ea typeface="宋体" panose="02010600030101010101" pitchFamily="2" charset="-122"/>
              </a:rPr>
              <a:t>Proudly Presents</a:t>
            </a:r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4727575" y="2276475"/>
            <a:ext cx="324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dist" eaLnBrk="1" hangingPunct="1"/>
            <a:r>
              <a:rPr lang="en-US" altLang="zh-CN" sz="2400" b="1">
                <a:latin typeface="Neuropol" pitchFamily="34" charset="0"/>
                <a:ea typeface="宋体" panose="02010600030101010101" pitchFamily="2" charset="-122"/>
              </a:rPr>
              <a:t>Proudly Presents</a:t>
            </a:r>
          </a:p>
        </p:txBody>
      </p:sp>
      <p:sp>
        <p:nvSpPr>
          <p:cNvPr id="2074" name="Line 26"/>
          <p:cNvSpPr>
            <a:spLocks noChangeShapeType="1"/>
          </p:cNvSpPr>
          <p:nvPr/>
        </p:nvSpPr>
        <p:spPr bwMode="auto">
          <a:xfrm>
            <a:off x="-9253538" y="3141663"/>
            <a:ext cx="10777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5" name="Line 27"/>
          <p:cNvSpPr>
            <a:spLocks noChangeShapeType="1"/>
          </p:cNvSpPr>
          <p:nvPr/>
        </p:nvSpPr>
        <p:spPr bwMode="auto">
          <a:xfrm>
            <a:off x="12252325" y="4437063"/>
            <a:ext cx="107775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77" name="WordArt 29"/>
          <p:cNvSpPr>
            <a:spLocks noChangeArrowheads="1" noChangeShapeType="1" noTextEdit="1"/>
          </p:cNvSpPr>
          <p:nvPr/>
        </p:nvSpPr>
        <p:spPr bwMode="auto">
          <a:xfrm>
            <a:off x="4008438" y="3573463"/>
            <a:ext cx="5040312" cy="36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28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Neuropol"/>
              </a:rPr>
              <a:t>Condominium Freestyle</a:t>
            </a:r>
            <a:endParaRPr lang="zh-CN" altLang="en-US" sz="28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Neuropol"/>
            </a:endParaRPr>
          </a:p>
        </p:txBody>
      </p:sp>
    </p:spTree>
    <p:extLst>
      <p:ext uri="{BB962C8B-B14F-4D97-AF65-F5344CB8AC3E}">
        <p14:creationId xmlns:p14="http://schemas.microsoft.com/office/powerpoint/2010/main" val="1775972302"/>
      </p:ext>
    </p:extLst>
  </p:cSld>
  <p:clrMapOvr>
    <a:masterClrMapping/>
  </p:clrMapOvr>
  <p:transition advClick="0" advTm="7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1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2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3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3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3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20"/>
                            </p:stCondLst>
                            <p:childTnLst>
                              <p:par>
                                <p:cTn id="14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2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320"/>
                            </p:stCondLst>
                            <p:childTnLst>
                              <p:par>
                                <p:cTn id="21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12139E-6 L 0.13646 3.12139E-6 " pathEditMode="relative" rAng="0" ptsTypes="AA">
                                      <p:cBhvr>
                                        <p:cTn id="22" dur="8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2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46 3.12139E-6 L 0.84514 3.12139E-6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645 -2.77457E-6 L -3.33333E-6 -2.77457E-6 " pathEditMode="relative" rAng="0" ptsTypes="AA">
                                      <p:cBhvr>
                                        <p:cTn id="27" dur="80" spd="-100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84513 -2.77457E-6 L -0.13645 -2.77457E-6 " pathEditMode="relative" rAng="0" ptsTypes="AA">
                                      <p:cBhvr>
                                        <p:cTn id="29" dur="3000" spd="-1000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34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9" presetClass="entr" presetSubtype="0" ac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22222E-6 -8.09249E-7 L 0.03941 -8.09249E-7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39" presetID="63" presetClass="pat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514 -2.25434E-6 L 2.38073 -2.25434E-6 " pathEditMode="relative" rAng="0" ptsTypes="AA">
                                      <p:cBhvr>
                                        <p:cTn id="40" dur="2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7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4583 -2.77457E-6 L -2.28489 -2.77457E-6 " pathEditMode="relative" rAng="0" ptsTypes="AA">
                                      <p:cBhvr>
                                        <p:cTn id="42" dur="1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96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3" presetClass="exit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300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3" presetClass="exit" presetSubtype="16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7" dur="3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3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3" grpId="0"/>
      <p:bldP spid="2063" grpId="1"/>
      <p:bldP spid="2063" grpId="2"/>
      <p:bldP spid="2063" grpId="3"/>
      <p:bldP spid="2063" grpId="4"/>
      <p:bldP spid="2063" grpId="5"/>
      <p:bldP spid="2065" grpId="0"/>
      <p:bldP spid="2071" grpId="0"/>
      <p:bldP spid="2071" grpId="1"/>
      <p:bldP spid="2071" grpId="2"/>
      <p:bldP spid="2074" grpId="0" animBg="1"/>
      <p:bldP spid="2074" grpId="1" animBg="1"/>
      <p:bldP spid="2074" grpId="2" animBg="1"/>
      <p:bldP spid="2075" grpId="0" animBg="1"/>
      <p:bldP spid="2075" grpId="1" animBg="1"/>
      <p:bldP spid="2075" grpId="2" animBg="1"/>
      <p:bldP spid="2077" grpId="0" animBg="1"/>
      <p:bldP spid="2077" grpId="1" animBg="1"/>
      <p:bldP spid="2077" grpId="2" animBg="1"/>
      <p:bldP spid="2077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5951539" y="3573464"/>
            <a:ext cx="287337" cy="288925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5880100" y="3500438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6096000" y="3503613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5880100" y="37147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6096000" y="3717925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8040688" y="6156325"/>
            <a:ext cx="4972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8401050" y="61563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8793163" y="6156325"/>
            <a:ext cx="4411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9148763" y="61563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9525000" y="6156325"/>
            <a:ext cx="298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9645650" y="6156325"/>
            <a:ext cx="2984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9769475" y="6156325"/>
            <a:ext cx="470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10142538" y="6156325"/>
            <a:ext cx="4411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>
                <a:latin typeface="Neuropol" pitchFamily="34" charset="0"/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29714" name="AutoShape 18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1703388" y="6308726"/>
            <a:ext cx="360362" cy="360363"/>
          </a:xfrm>
          <a:prstGeom prst="actionButtonHome">
            <a:avLst/>
          </a:prstGeom>
          <a:gradFill rotWithShape="1">
            <a:gsLst>
              <a:gs pos="0">
                <a:srgbClr val="0066CC"/>
              </a:gs>
              <a:gs pos="50000">
                <a:srgbClr val="A9CBEE"/>
              </a:gs>
              <a:gs pos="100000">
                <a:srgbClr val="0066CC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494567"/>
      </p:ext>
    </p:extLst>
  </p:cSld>
  <p:clrMapOvr>
    <a:masterClrMapping/>
  </p:clrMapOvr>
  <p:transition advClick="0" advTm="3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decel="100000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decel="100000"/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decel="100000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decel="100000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decel="100000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xit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decel="100000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decel="100000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7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decel="100000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60" presetID="10" presetClass="entr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79" presetID="35" presetClass="path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42916 -0.46713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8" y="-2335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46076 -0.46759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38" y="-2338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35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45277 0.40463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39" y="2023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7037E-7 L 0.45277 0.40417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9" y="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  <p:bldP spid="29700" grpId="1" animBg="1"/>
      <p:bldP spid="29701" grpId="0" animBg="1"/>
      <p:bldP spid="29701" grpId="1" animBg="1"/>
      <p:bldP spid="29702" grpId="0" animBg="1"/>
      <p:bldP spid="29702" grpId="1" animBg="1"/>
      <p:bldP spid="29703" grpId="0" animBg="1"/>
      <p:bldP spid="29703" grpId="1" animBg="1"/>
      <p:bldP spid="29704" grpId="0" animBg="1"/>
      <p:bldP spid="29704" grpId="1" animBg="1"/>
      <p:bldP spid="29706" grpId="0"/>
      <p:bldP spid="29707" grpId="0"/>
      <p:bldP spid="29708" grpId="0"/>
      <p:bldP spid="29709" grpId="0"/>
      <p:bldP spid="29710" grpId="0"/>
      <p:bldP spid="29711" grpId="0"/>
      <p:bldP spid="29712" grpId="0"/>
      <p:bldP spid="29713" grpId="0"/>
      <p:bldP spid="297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9"/>
          <p:cNvSpPr txBox="1">
            <a:spLocks noChangeArrowheads="1"/>
          </p:cNvSpPr>
          <p:nvPr/>
        </p:nvSpPr>
        <p:spPr bwMode="auto">
          <a:xfrm>
            <a:off x="2789238" y="6330950"/>
            <a:ext cx="556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latin typeface="Neuropol" pitchFamily="34" charset="0"/>
                <a:ea typeface="宋体" panose="02010600030101010101" pitchFamily="2" charset="-122"/>
              </a:rPr>
              <a:t>Techlink Condominium Showcase</a:t>
            </a:r>
            <a:endParaRPr lang="zh-CN" altLang="en-US" sz="2800">
              <a:latin typeface="Neuropol" pitchFamily="34" charset="0"/>
              <a:ea typeface="宋体" panose="02010600030101010101" pitchFamily="2" charset="-122"/>
            </a:endParaRPr>
          </a:p>
        </p:txBody>
      </p:sp>
      <p:sp>
        <p:nvSpPr>
          <p:cNvPr id="30723" name="Oval 3"/>
          <p:cNvSpPr>
            <a:spLocks noChangeArrowheads="1"/>
          </p:cNvSpPr>
          <p:nvPr/>
        </p:nvSpPr>
        <p:spPr bwMode="auto">
          <a:xfrm>
            <a:off x="1919288" y="2603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10272713" y="260350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1774825" y="6453188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0272713" y="6453188"/>
            <a:ext cx="215900" cy="215900"/>
          </a:xfrm>
          <a:prstGeom prst="ellipse">
            <a:avLst/>
          </a:prstGeom>
          <a:gradFill rotWithShape="1">
            <a:gsLst>
              <a:gs pos="0">
                <a:schemeClr val="tx1">
                  <a:gamma/>
                  <a:tint val="0"/>
                  <a:invGamma/>
                </a:schemeClr>
              </a:gs>
              <a:gs pos="100000">
                <a:schemeClr val="tx1">
                  <a:alpha val="60001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55" name="Text Box 18"/>
          <p:cNvSpPr txBox="1">
            <a:spLocks noChangeArrowheads="1"/>
          </p:cNvSpPr>
          <p:nvPr/>
        </p:nvSpPr>
        <p:spPr bwMode="auto">
          <a:xfrm>
            <a:off x="2782888" y="6338888"/>
            <a:ext cx="5564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latin typeface="Neuropol" pitchFamily="34" charset="0"/>
                <a:ea typeface="宋体" panose="02010600030101010101" pitchFamily="2" charset="-122"/>
              </a:rPr>
              <a:t>Techlink Condominium Showcase</a:t>
            </a:r>
            <a:endParaRPr lang="zh-CN" altLang="en-US" sz="2800">
              <a:latin typeface="Neuropol" pitchFamily="34" charset="0"/>
              <a:ea typeface="宋体" panose="02010600030101010101" pitchFamily="2" charset="-122"/>
            </a:endParaRPr>
          </a:p>
        </p:txBody>
      </p:sp>
      <p:sp>
        <p:nvSpPr>
          <p:cNvPr id="27656" name="Text Box 20"/>
          <p:cNvSpPr txBox="1">
            <a:spLocks noChangeArrowheads="1"/>
          </p:cNvSpPr>
          <p:nvPr/>
        </p:nvSpPr>
        <p:spPr bwMode="auto">
          <a:xfrm>
            <a:off x="3359150" y="3219450"/>
            <a:ext cx="5905500" cy="641350"/>
          </a:xfrm>
          <a:prstGeom prst="rect">
            <a:avLst/>
          </a:prstGeom>
          <a:solidFill>
            <a:schemeClr val="hlink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>
                <a:latin typeface="Neuropol" pitchFamily="34" charset="0"/>
                <a:ea typeface="宋体" panose="02010600030101010101" pitchFamily="2" charset="-122"/>
              </a:rPr>
              <a:t>Flash file has been removed.  Please press the ‘Esc’ key to exit.</a:t>
            </a:r>
          </a:p>
        </p:txBody>
      </p:sp>
    </p:spTree>
    <p:extLst>
      <p:ext uri="{BB962C8B-B14F-4D97-AF65-F5344CB8AC3E}">
        <p14:creationId xmlns:p14="http://schemas.microsoft.com/office/powerpoint/2010/main" val="2203758648"/>
      </p:ext>
    </p:extLst>
  </p:cSld>
  <p:clrMapOvr>
    <a:masterClrMapping/>
  </p:clrMapOvr>
  <p:transition spd="med">
    <p:fade thruBlk="1"/>
    <p:sndAc>
      <p:endSnd/>
    </p:sndAc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0"/>
          <p:cNvGrpSpPr/>
          <p:nvPr/>
        </p:nvGrpSpPr>
        <p:grpSpPr>
          <a:xfrm>
            <a:off x="-312711" y="501419"/>
            <a:ext cx="10440000" cy="4013897"/>
            <a:chOff x="-282502" y="66135"/>
            <a:chExt cx="9120768" cy="4486370"/>
          </a:xfrm>
          <a:scene3d>
            <a:camera prst="perspectiveContrastingLeftFacing">
              <a:rot lat="21025376" lon="2392042" rev="21597743"/>
            </a:camera>
            <a:lightRig rig="threePt" dir="t"/>
          </a:scene3d>
        </p:grpSpPr>
        <p:grpSp>
          <p:nvGrpSpPr>
            <p:cNvPr id="3" name="群組 80"/>
            <p:cNvGrpSpPr>
              <a:grpSpLocks noChangeAspect="1"/>
            </p:cNvGrpSpPr>
            <p:nvPr/>
          </p:nvGrpSpPr>
          <p:grpSpPr>
            <a:xfrm>
              <a:off x="7377939" y="66135"/>
              <a:ext cx="1460327" cy="4486370"/>
              <a:chOff x="6939039" y="70848"/>
              <a:chExt cx="1404150" cy="4313821"/>
            </a:xfrm>
          </p:grpSpPr>
          <p:sp>
            <p:nvSpPr>
              <p:cNvPr id="81" name="圓角矩形 3"/>
              <p:cNvSpPr/>
              <p:nvPr/>
            </p:nvSpPr>
            <p:spPr>
              <a:xfrm>
                <a:off x="7695119" y="70848"/>
                <a:ext cx="648070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2" name="圓角矩形 4"/>
              <p:cNvSpPr/>
              <p:nvPr/>
            </p:nvSpPr>
            <p:spPr>
              <a:xfrm>
                <a:off x="7695117" y="646913"/>
                <a:ext cx="648068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3" name="圓角矩形 5"/>
              <p:cNvSpPr/>
              <p:nvPr/>
            </p:nvSpPr>
            <p:spPr>
              <a:xfrm>
                <a:off x="7695117" y="1340770"/>
                <a:ext cx="648068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4" name="圓角矩形 6"/>
              <p:cNvSpPr/>
              <p:nvPr/>
            </p:nvSpPr>
            <p:spPr>
              <a:xfrm>
                <a:off x="7695117" y="1916835"/>
                <a:ext cx="648068" cy="504056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5" name="圓角矩形 7"/>
              <p:cNvSpPr/>
              <p:nvPr/>
            </p:nvSpPr>
            <p:spPr>
              <a:xfrm>
                <a:off x="7695117" y="2610691"/>
                <a:ext cx="648068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6" name="圓角矩形 8"/>
              <p:cNvSpPr/>
              <p:nvPr/>
            </p:nvSpPr>
            <p:spPr>
              <a:xfrm>
                <a:off x="7695119" y="3186756"/>
                <a:ext cx="648069" cy="504056"/>
              </a:xfrm>
              <a:prstGeom prst="roundRect">
                <a:avLst/>
              </a:prstGeom>
              <a:solidFill>
                <a:srgbClr val="1B2E4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7" name="圓角矩形 9"/>
              <p:cNvSpPr/>
              <p:nvPr/>
            </p:nvSpPr>
            <p:spPr>
              <a:xfrm>
                <a:off x="7695117" y="3880613"/>
                <a:ext cx="648068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8" name="圓角矩形 10"/>
              <p:cNvSpPr/>
              <p:nvPr/>
            </p:nvSpPr>
            <p:spPr>
              <a:xfrm>
                <a:off x="6939039" y="70848"/>
                <a:ext cx="648071" cy="504056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9" name="圓角矩形 11"/>
              <p:cNvSpPr/>
              <p:nvPr/>
            </p:nvSpPr>
            <p:spPr>
              <a:xfrm>
                <a:off x="6939042" y="646913"/>
                <a:ext cx="648071" cy="504056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90" name="圓角矩形 12"/>
              <p:cNvSpPr/>
              <p:nvPr/>
            </p:nvSpPr>
            <p:spPr>
              <a:xfrm>
                <a:off x="6939045" y="1340769"/>
                <a:ext cx="648071" cy="50405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91" name="圓角矩形 13"/>
              <p:cNvSpPr/>
              <p:nvPr/>
            </p:nvSpPr>
            <p:spPr>
              <a:xfrm>
                <a:off x="6939049" y="1916834"/>
                <a:ext cx="648071" cy="504056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92" name="圓角矩形 14"/>
              <p:cNvSpPr/>
              <p:nvPr/>
            </p:nvSpPr>
            <p:spPr>
              <a:xfrm>
                <a:off x="6939052" y="2610689"/>
                <a:ext cx="648072" cy="504056"/>
              </a:xfrm>
              <a:prstGeom prst="round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93" name="圓角矩形 15"/>
              <p:cNvSpPr/>
              <p:nvPr/>
            </p:nvSpPr>
            <p:spPr>
              <a:xfrm>
                <a:off x="6939055" y="3186754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94" name="圓角矩形 16"/>
              <p:cNvSpPr/>
              <p:nvPr/>
            </p:nvSpPr>
            <p:spPr>
              <a:xfrm>
                <a:off x="6939059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4" name="群組 81"/>
            <p:cNvGrpSpPr>
              <a:grpSpLocks noChangeAspect="1"/>
            </p:cNvGrpSpPr>
            <p:nvPr/>
          </p:nvGrpSpPr>
          <p:grpSpPr>
            <a:xfrm>
              <a:off x="5697370" y="66135"/>
              <a:ext cx="1446655" cy="4486370"/>
              <a:chOff x="5348047" y="70848"/>
              <a:chExt cx="1391014" cy="4313816"/>
            </a:xfrm>
          </p:grpSpPr>
          <p:sp>
            <p:nvSpPr>
              <p:cNvPr id="67" name="圓角矩形 66"/>
              <p:cNvSpPr/>
              <p:nvPr/>
            </p:nvSpPr>
            <p:spPr>
              <a:xfrm>
                <a:off x="6090990" y="7084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8" name="圓角矩形 67"/>
              <p:cNvSpPr/>
              <p:nvPr/>
            </p:nvSpPr>
            <p:spPr>
              <a:xfrm>
                <a:off x="6090990" y="64691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9" name="圓角矩形 68"/>
              <p:cNvSpPr/>
              <p:nvPr/>
            </p:nvSpPr>
            <p:spPr>
              <a:xfrm>
                <a:off x="6090990" y="1340768"/>
                <a:ext cx="648071" cy="50405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0" name="圓角矩形 69"/>
              <p:cNvSpPr/>
              <p:nvPr/>
            </p:nvSpPr>
            <p:spPr>
              <a:xfrm>
                <a:off x="6090990" y="191683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1" name="圓角矩形 70"/>
              <p:cNvSpPr/>
              <p:nvPr/>
            </p:nvSpPr>
            <p:spPr>
              <a:xfrm>
                <a:off x="6090990" y="2610688"/>
                <a:ext cx="648071" cy="504056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090990" y="318675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090990" y="388060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4" name="圓角矩形 73"/>
              <p:cNvSpPr/>
              <p:nvPr/>
            </p:nvSpPr>
            <p:spPr>
              <a:xfrm>
                <a:off x="5348049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5" name="圓角矩形 74"/>
              <p:cNvSpPr/>
              <p:nvPr/>
            </p:nvSpPr>
            <p:spPr>
              <a:xfrm>
                <a:off x="5348049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6" name="圓角矩形 75"/>
              <p:cNvSpPr/>
              <p:nvPr/>
            </p:nvSpPr>
            <p:spPr>
              <a:xfrm>
                <a:off x="5348049" y="1340768"/>
                <a:ext cx="648072" cy="50405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7" name="圓角矩形 76"/>
              <p:cNvSpPr/>
              <p:nvPr/>
            </p:nvSpPr>
            <p:spPr>
              <a:xfrm>
                <a:off x="5348047" y="1916832"/>
                <a:ext cx="648072" cy="50405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8" name="圓角矩形 77"/>
              <p:cNvSpPr/>
              <p:nvPr/>
            </p:nvSpPr>
            <p:spPr>
              <a:xfrm>
                <a:off x="5348047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79" name="圓角矩形 78"/>
              <p:cNvSpPr/>
              <p:nvPr/>
            </p:nvSpPr>
            <p:spPr>
              <a:xfrm>
                <a:off x="5348047" y="3186752"/>
                <a:ext cx="648072" cy="504056"/>
              </a:xfrm>
              <a:prstGeom prst="roundRect">
                <a:avLst/>
              </a:prstGeom>
              <a:solidFill>
                <a:srgbClr val="173E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80" name="圓角矩形 79"/>
              <p:cNvSpPr/>
              <p:nvPr/>
            </p:nvSpPr>
            <p:spPr>
              <a:xfrm>
                <a:off x="5348047" y="3880608"/>
                <a:ext cx="648072" cy="504056"/>
              </a:xfrm>
              <a:prstGeom prst="roundRect">
                <a:avLst/>
              </a:prstGeom>
              <a:solidFill>
                <a:srgbClr val="0D23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5" name="群組 82"/>
            <p:cNvGrpSpPr>
              <a:grpSpLocks noChangeAspect="1"/>
            </p:cNvGrpSpPr>
            <p:nvPr/>
          </p:nvGrpSpPr>
          <p:grpSpPr>
            <a:xfrm>
              <a:off x="4085128" y="66135"/>
              <a:ext cx="1432987" cy="4486370"/>
              <a:chOff x="3822744" y="70848"/>
              <a:chExt cx="1377872" cy="4313816"/>
            </a:xfrm>
          </p:grpSpPr>
          <p:sp>
            <p:nvSpPr>
              <p:cNvPr id="53" name="圓角矩形 52"/>
              <p:cNvSpPr/>
              <p:nvPr/>
            </p:nvSpPr>
            <p:spPr>
              <a:xfrm>
                <a:off x="4552545" y="70848"/>
                <a:ext cx="648071" cy="50405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4" name="圓角矩形 53"/>
              <p:cNvSpPr/>
              <p:nvPr/>
            </p:nvSpPr>
            <p:spPr>
              <a:xfrm>
                <a:off x="4552545" y="64691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5" name="圓角矩形 54"/>
              <p:cNvSpPr/>
              <p:nvPr/>
            </p:nvSpPr>
            <p:spPr>
              <a:xfrm>
                <a:off x="4552545" y="134076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6" name="圓角矩形 55"/>
              <p:cNvSpPr/>
              <p:nvPr/>
            </p:nvSpPr>
            <p:spPr>
              <a:xfrm>
                <a:off x="4552545" y="1916832"/>
                <a:ext cx="648071" cy="50405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7" name="圓角矩形 56"/>
              <p:cNvSpPr/>
              <p:nvPr/>
            </p:nvSpPr>
            <p:spPr>
              <a:xfrm>
                <a:off x="4552545" y="2610688"/>
                <a:ext cx="648071" cy="504056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8" name="圓角矩形 57"/>
              <p:cNvSpPr/>
              <p:nvPr/>
            </p:nvSpPr>
            <p:spPr>
              <a:xfrm>
                <a:off x="4552545" y="318675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9" name="圓角矩形 58"/>
              <p:cNvSpPr/>
              <p:nvPr/>
            </p:nvSpPr>
            <p:spPr>
              <a:xfrm>
                <a:off x="4552545" y="388060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0" name="圓角矩形 59"/>
              <p:cNvSpPr/>
              <p:nvPr/>
            </p:nvSpPr>
            <p:spPr>
              <a:xfrm>
                <a:off x="3822745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1" name="圓角矩形 60"/>
              <p:cNvSpPr/>
              <p:nvPr/>
            </p:nvSpPr>
            <p:spPr>
              <a:xfrm>
                <a:off x="3822745" y="646912"/>
                <a:ext cx="648072" cy="504056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2" name="圓角矩形 61"/>
              <p:cNvSpPr/>
              <p:nvPr/>
            </p:nvSpPr>
            <p:spPr>
              <a:xfrm>
                <a:off x="3822744" y="1340768"/>
                <a:ext cx="648072" cy="504056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3" name="圓角矩形 62"/>
              <p:cNvSpPr/>
              <p:nvPr/>
            </p:nvSpPr>
            <p:spPr>
              <a:xfrm>
                <a:off x="3822744" y="1916832"/>
                <a:ext cx="648072" cy="50405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4" name="圓角矩形 63"/>
              <p:cNvSpPr/>
              <p:nvPr/>
            </p:nvSpPr>
            <p:spPr>
              <a:xfrm>
                <a:off x="3822744" y="2610688"/>
                <a:ext cx="648072" cy="504056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5" name="圓角矩形 64"/>
              <p:cNvSpPr/>
              <p:nvPr/>
            </p:nvSpPr>
            <p:spPr>
              <a:xfrm>
                <a:off x="3822744" y="318675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66" name="圓角矩形 65"/>
              <p:cNvSpPr/>
              <p:nvPr/>
            </p:nvSpPr>
            <p:spPr>
              <a:xfrm>
                <a:off x="3822744" y="3880608"/>
                <a:ext cx="648072" cy="504056"/>
              </a:xfrm>
              <a:prstGeom prst="roundRect">
                <a:avLst/>
              </a:prstGeom>
              <a:solidFill>
                <a:srgbClr val="4D1C1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6" name="群組 83"/>
            <p:cNvGrpSpPr>
              <a:grpSpLocks noChangeAspect="1"/>
            </p:cNvGrpSpPr>
            <p:nvPr/>
          </p:nvGrpSpPr>
          <p:grpSpPr>
            <a:xfrm>
              <a:off x="2404558" y="66135"/>
              <a:ext cx="1419320" cy="4486370"/>
              <a:chOff x="2231740" y="70848"/>
              <a:chExt cx="1364731" cy="4313816"/>
            </a:xfrm>
          </p:grpSpPr>
          <p:sp>
            <p:nvSpPr>
              <p:cNvPr id="39" name="圓角矩形 38"/>
              <p:cNvSpPr/>
              <p:nvPr/>
            </p:nvSpPr>
            <p:spPr>
              <a:xfrm>
                <a:off x="2948399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0" name="圓角矩形 39"/>
              <p:cNvSpPr/>
              <p:nvPr/>
            </p:nvSpPr>
            <p:spPr>
              <a:xfrm>
                <a:off x="2948399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1" name="圓角矩形 40"/>
              <p:cNvSpPr/>
              <p:nvPr/>
            </p:nvSpPr>
            <p:spPr>
              <a:xfrm>
                <a:off x="2948399" y="1340768"/>
                <a:ext cx="648072" cy="504056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2" name="圓角矩形 41"/>
              <p:cNvSpPr/>
              <p:nvPr/>
            </p:nvSpPr>
            <p:spPr>
              <a:xfrm>
                <a:off x="2948399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3" name="圓角矩形 42"/>
              <p:cNvSpPr/>
              <p:nvPr/>
            </p:nvSpPr>
            <p:spPr>
              <a:xfrm>
                <a:off x="2948399" y="2610688"/>
                <a:ext cx="648072" cy="504056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2948399" y="3186752"/>
                <a:ext cx="648072" cy="504056"/>
              </a:xfrm>
              <a:prstGeom prst="roundRect">
                <a:avLst/>
              </a:prstGeom>
              <a:solidFill>
                <a:srgbClr val="4354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2948399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2231740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2231740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8" name="圓角矩形 47"/>
              <p:cNvSpPr/>
              <p:nvPr/>
            </p:nvSpPr>
            <p:spPr>
              <a:xfrm>
                <a:off x="2231740" y="1340768"/>
                <a:ext cx="648072" cy="504056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49" name="圓角矩形 48"/>
              <p:cNvSpPr/>
              <p:nvPr/>
            </p:nvSpPr>
            <p:spPr>
              <a:xfrm>
                <a:off x="2231740" y="1916832"/>
                <a:ext cx="648072" cy="504056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0" name="圓角矩形 49"/>
              <p:cNvSpPr/>
              <p:nvPr/>
            </p:nvSpPr>
            <p:spPr>
              <a:xfrm>
                <a:off x="2231740" y="2610688"/>
                <a:ext cx="648072" cy="504056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1" name="圓角矩形 50"/>
              <p:cNvSpPr/>
              <p:nvPr/>
            </p:nvSpPr>
            <p:spPr>
              <a:xfrm>
                <a:off x="2231740" y="3186752"/>
                <a:ext cx="648072" cy="504056"/>
              </a:xfrm>
              <a:prstGeom prst="roundRect">
                <a:avLst/>
              </a:prstGeom>
              <a:solidFill>
                <a:srgbClr val="1615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52" name="圓角矩形 51"/>
              <p:cNvSpPr/>
              <p:nvPr/>
            </p:nvSpPr>
            <p:spPr>
              <a:xfrm>
                <a:off x="2231740" y="3880608"/>
                <a:ext cx="648072" cy="504056"/>
              </a:xfrm>
              <a:prstGeom prst="roundRect">
                <a:avLst/>
              </a:prstGeom>
              <a:solidFill>
                <a:srgbClr val="0A09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7" name="群組 84"/>
            <p:cNvGrpSpPr>
              <a:grpSpLocks noChangeAspect="1"/>
            </p:cNvGrpSpPr>
            <p:nvPr/>
          </p:nvGrpSpPr>
          <p:grpSpPr>
            <a:xfrm>
              <a:off x="682986" y="66135"/>
              <a:ext cx="1405660" cy="4486370"/>
              <a:chOff x="601301" y="70848"/>
              <a:chExt cx="1351596" cy="4313816"/>
            </a:xfrm>
          </p:grpSpPr>
          <p:sp>
            <p:nvSpPr>
              <p:cNvPr id="25" name="圓角矩形 24"/>
              <p:cNvSpPr/>
              <p:nvPr/>
            </p:nvSpPr>
            <p:spPr>
              <a:xfrm>
                <a:off x="1304825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1304825" y="646912"/>
                <a:ext cx="648072" cy="504056"/>
              </a:xfrm>
              <a:prstGeom prst="roundRect">
                <a:avLst/>
              </a:prstGeom>
              <a:solidFill>
                <a:srgbClr val="FF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1304825" y="1340768"/>
                <a:ext cx="648072" cy="504056"/>
              </a:xfrm>
              <a:prstGeom prst="roundRect">
                <a:avLst/>
              </a:prstGeom>
              <a:solidFill>
                <a:srgbClr val="FFFF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1304825" y="1916832"/>
                <a:ext cx="648072" cy="504056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1304825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1304825" y="3186752"/>
                <a:ext cx="648072" cy="504056"/>
              </a:xfrm>
              <a:prstGeom prst="roundRect">
                <a:avLst/>
              </a:prstGeom>
              <a:solidFill>
                <a:srgbClr val="66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1" name="圓角矩形 30"/>
              <p:cNvSpPr/>
              <p:nvPr/>
            </p:nvSpPr>
            <p:spPr>
              <a:xfrm>
                <a:off x="1304825" y="3880608"/>
                <a:ext cx="648072" cy="504056"/>
              </a:xfrm>
              <a:prstGeom prst="roundRect">
                <a:avLst/>
              </a:prstGeom>
              <a:solidFill>
                <a:srgbClr val="5C2E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2" name="圓角矩形 31"/>
              <p:cNvSpPr/>
              <p:nvPr/>
            </p:nvSpPr>
            <p:spPr>
              <a:xfrm>
                <a:off x="601302" y="70848"/>
                <a:ext cx="648072" cy="504056"/>
              </a:xfrm>
              <a:prstGeom prst="roundRect">
                <a:avLst/>
              </a:prstGeom>
              <a:solidFill>
                <a:srgbClr val="FF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3" name="圓角矩形 32"/>
              <p:cNvSpPr/>
              <p:nvPr/>
            </p:nvSpPr>
            <p:spPr>
              <a:xfrm>
                <a:off x="601301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4" name="圓角矩形 33"/>
              <p:cNvSpPr/>
              <p:nvPr/>
            </p:nvSpPr>
            <p:spPr>
              <a:xfrm>
                <a:off x="601301" y="1340768"/>
                <a:ext cx="648072" cy="504056"/>
              </a:xfrm>
              <a:prstGeom prst="round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5" name="圓角矩形 34"/>
              <p:cNvSpPr/>
              <p:nvPr/>
            </p:nvSpPr>
            <p:spPr>
              <a:xfrm>
                <a:off x="601301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601301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601301" y="3186752"/>
                <a:ext cx="648072" cy="504056"/>
              </a:xfrm>
              <a:prstGeom prst="roundRect">
                <a:avLst/>
              </a:prstGeom>
              <a:solidFill>
                <a:srgbClr val="996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601301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8" name="群組 85"/>
            <p:cNvGrpSpPr>
              <a:grpSpLocks noChangeAspect="1"/>
            </p:cNvGrpSpPr>
            <p:nvPr/>
          </p:nvGrpSpPr>
          <p:grpSpPr>
            <a:xfrm>
              <a:off x="-282502" y="66135"/>
              <a:ext cx="673996" cy="4486370"/>
              <a:chOff x="-273032" y="70848"/>
              <a:chExt cx="648072" cy="4313816"/>
            </a:xfrm>
          </p:grpSpPr>
          <p:sp>
            <p:nvSpPr>
              <p:cNvPr id="18" name="圓角矩形 17"/>
              <p:cNvSpPr/>
              <p:nvPr/>
            </p:nvSpPr>
            <p:spPr>
              <a:xfrm>
                <a:off x="-273032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9" name="圓角矩形 18"/>
              <p:cNvSpPr/>
              <p:nvPr/>
            </p:nvSpPr>
            <p:spPr>
              <a:xfrm>
                <a:off x="-273032" y="646912"/>
                <a:ext cx="648072" cy="504056"/>
              </a:xfrm>
              <a:prstGeom prst="roundRect">
                <a:avLst/>
              </a:prstGeom>
              <a:solidFill>
                <a:srgbClr val="99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0" name="圓角矩形 19"/>
              <p:cNvSpPr/>
              <p:nvPr/>
            </p:nvSpPr>
            <p:spPr>
              <a:xfrm>
                <a:off x="-273032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1" name="圓角矩形 20"/>
              <p:cNvSpPr/>
              <p:nvPr/>
            </p:nvSpPr>
            <p:spPr>
              <a:xfrm>
                <a:off x="-273032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-273032" y="2610688"/>
                <a:ext cx="648072" cy="504056"/>
              </a:xfrm>
              <a:prstGeom prst="roundRect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-273032" y="3186752"/>
                <a:ext cx="648072" cy="504056"/>
              </a:xfrm>
              <a:prstGeom prst="roundRect">
                <a:avLst/>
              </a:prstGeom>
              <a:solidFill>
                <a:srgbClr val="0033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-273032" y="3880608"/>
                <a:ext cx="648072" cy="504056"/>
              </a:xfrm>
              <a:prstGeom prst="roundRect">
                <a:avLst/>
              </a:prstGeom>
              <a:solidFill>
                <a:srgbClr val="0026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</p:grpSp>
      <p:sp>
        <p:nvSpPr>
          <p:cNvPr id="186" name="手繪多邊形 185"/>
          <p:cNvSpPr/>
          <p:nvPr/>
        </p:nvSpPr>
        <p:spPr>
          <a:xfrm>
            <a:off x="1551601" y="518122"/>
            <a:ext cx="8288815" cy="2982887"/>
          </a:xfrm>
          <a:custGeom>
            <a:avLst/>
            <a:gdLst>
              <a:gd name="connsiteX0" fmla="*/ 4876800 w 7528560"/>
              <a:gd name="connsiteY0" fmla="*/ 0 h 3230880"/>
              <a:gd name="connsiteX1" fmla="*/ 7528560 w 7528560"/>
              <a:gd name="connsiteY1" fmla="*/ 1402080 h 3230880"/>
              <a:gd name="connsiteX2" fmla="*/ 7528560 w 7528560"/>
              <a:gd name="connsiteY2" fmla="*/ 1600200 h 3230880"/>
              <a:gd name="connsiteX3" fmla="*/ 4998720 w 7528560"/>
              <a:gd name="connsiteY3" fmla="*/ 3230880 h 3230880"/>
              <a:gd name="connsiteX4" fmla="*/ 4602480 w 7528560"/>
              <a:gd name="connsiteY4" fmla="*/ 2682240 h 3230880"/>
              <a:gd name="connsiteX5" fmla="*/ 5715000 w 7528560"/>
              <a:gd name="connsiteY5" fmla="*/ 1905000 h 3230880"/>
              <a:gd name="connsiteX6" fmla="*/ 15240 w 7528560"/>
              <a:gd name="connsiteY6" fmla="*/ 2087880 h 3230880"/>
              <a:gd name="connsiteX7" fmla="*/ 0 w 7528560"/>
              <a:gd name="connsiteY7" fmla="*/ 1752600 h 3230880"/>
              <a:gd name="connsiteX8" fmla="*/ 5638800 w 7528560"/>
              <a:gd name="connsiteY8" fmla="*/ 1234440 h 3230880"/>
              <a:gd name="connsiteX9" fmla="*/ 4541520 w 7528560"/>
              <a:gd name="connsiteY9" fmla="*/ 640080 h 3230880"/>
              <a:gd name="connsiteX10" fmla="*/ 4876800 w 7528560"/>
              <a:gd name="connsiteY10" fmla="*/ 0 h 3230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19720 h 3250600"/>
              <a:gd name="connsiteX1" fmla="*/ 7528560 w 7528560"/>
              <a:gd name="connsiteY1" fmla="*/ 1421800 h 3250600"/>
              <a:gd name="connsiteX2" fmla="*/ 7528560 w 7528560"/>
              <a:gd name="connsiteY2" fmla="*/ 1619920 h 3250600"/>
              <a:gd name="connsiteX3" fmla="*/ 4998720 w 7528560"/>
              <a:gd name="connsiteY3" fmla="*/ 3250600 h 3250600"/>
              <a:gd name="connsiteX4" fmla="*/ 4602480 w 7528560"/>
              <a:gd name="connsiteY4" fmla="*/ 2701960 h 3250600"/>
              <a:gd name="connsiteX5" fmla="*/ 5715000 w 7528560"/>
              <a:gd name="connsiteY5" fmla="*/ 1924720 h 3250600"/>
              <a:gd name="connsiteX6" fmla="*/ 15240 w 7528560"/>
              <a:gd name="connsiteY6" fmla="*/ 2107600 h 3250600"/>
              <a:gd name="connsiteX7" fmla="*/ 0 w 7528560"/>
              <a:gd name="connsiteY7" fmla="*/ 1772320 h 3250600"/>
              <a:gd name="connsiteX8" fmla="*/ 5638800 w 7528560"/>
              <a:gd name="connsiteY8" fmla="*/ 1254160 h 3250600"/>
              <a:gd name="connsiteX9" fmla="*/ 4541520 w 7528560"/>
              <a:gd name="connsiteY9" fmla="*/ 659800 h 3250600"/>
              <a:gd name="connsiteX10" fmla="*/ 4876800 w 752856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724056"/>
              <a:gd name="connsiteY0" fmla="*/ 19720 h 3250600"/>
              <a:gd name="connsiteX1" fmla="*/ 7528560 w 7724056"/>
              <a:gd name="connsiteY1" fmla="*/ 1421800 h 3250600"/>
              <a:gd name="connsiteX2" fmla="*/ 7528560 w 7724056"/>
              <a:gd name="connsiteY2" fmla="*/ 1619920 h 3250600"/>
              <a:gd name="connsiteX3" fmla="*/ 4998720 w 7724056"/>
              <a:gd name="connsiteY3" fmla="*/ 3250600 h 3250600"/>
              <a:gd name="connsiteX4" fmla="*/ 4602480 w 7724056"/>
              <a:gd name="connsiteY4" fmla="*/ 2701960 h 3250600"/>
              <a:gd name="connsiteX5" fmla="*/ 5715000 w 7724056"/>
              <a:gd name="connsiteY5" fmla="*/ 1924720 h 3250600"/>
              <a:gd name="connsiteX6" fmla="*/ 15240 w 7724056"/>
              <a:gd name="connsiteY6" fmla="*/ 2107600 h 3250600"/>
              <a:gd name="connsiteX7" fmla="*/ 0 w 7724056"/>
              <a:gd name="connsiteY7" fmla="*/ 1772320 h 3250600"/>
              <a:gd name="connsiteX8" fmla="*/ 5638800 w 7724056"/>
              <a:gd name="connsiteY8" fmla="*/ 1254160 h 3250600"/>
              <a:gd name="connsiteX9" fmla="*/ 4541520 w 7724056"/>
              <a:gd name="connsiteY9" fmla="*/ 659800 h 3250600"/>
              <a:gd name="connsiteX10" fmla="*/ 4876800 w 7724056"/>
              <a:gd name="connsiteY10" fmla="*/ 19720 h 3250600"/>
              <a:gd name="connsiteX0" fmla="*/ 4876800 w 7663136"/>
              <a:gd name="connsiteY0" fmla="*/ 19720 h 3250600"/>
              <a:gd name="connsiteX1" fmla="*/ 7528560 w 7663136"/>
              <a:gd name="connsiteY1" fmla="*/ 1421800 h 3250600"/>
              <a:gd name="connsiteX2" fmla="*/ 7528560 w 7663136"/>
              <a:gd name="connsiteY2" fmla="*/ 1619920 h 3250600"/>
              <a:gd name="connsiteX3" fmla="*/ 4998720 w 7663136"/>
              <a:gd name="connsiteY3" fmla="*/ 3250600 h 3250600"/>
              <a:gd name="connsiteX4" fmla="*/ 4602480 w 7663136"/>
              <a:gd name="connsiteY4" fmla="*/ 2701960 h 3250600"/>
              <a:gd name="connsiteX5" fmla="*/ 5715000 w 7663136"/>
              <a:gd name="connsiteY5" fmla="*/ 1924720 h 3250600"/>
              <a:gd name="connsiteX6" fmla="*/ 15240 w 7663136"/>
              <a:gd name="connsiteY6" fmla="*/ 2107600 h 3250600"/>
              <a:gd name="connsiteX7" fmla="*/ 0 w 7663136"/>
              <a:gd name="connsiteY7" fmla="*/ 1772320 h 3250600"/>
              <a:gd name="connsiteX8" fmla="*/ 5638800 w 7663136"/>
              <a:gd name="connsiteY8" fmla="*/ 1254160 h 3250600"/>
              <a:gd name="connsiteX9" fmla="*/ 4541520 w 7663136"/>
              <a:gd name="connsiteY9" fmla="*/ 659800 h 3250600"/>
              <a:gd name="connsiteX10" fmla="*/ 4876800 w 7663136"/>
              <a:gd name="connsiteY10" fmla="*/ 19720 h 325060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193492 w 7979828"/>
              <a:gd name="connsiteY0" fmla="*/ 19720 h 3263692"/>
              <a:gd name="connsiteX1" fmla="*/ 7845252 w 7979828"/>
              <a:gd name="connsiteY1" fmla="*/ 1421800 h 3263692"/>
              <a:gd name="connsiteX2" fmla="*/ 7845252 w 7979828"/>
              <a:gd name="connsiteY2" fmla="*/ 1619920 h 3263692"/>
              <a:gd name="connsiteX3" fmla="*/ 5315412 w 7979828"/>
              <a:gd name="connsiteY3" fmla="*/ 3250600 h 3263692"/>
              <a:gd name="connsiteX4" fmla="*/ 4919172 w 7979828"/>
              <a:gd name="connsiteY4" fmla="*/ 2701960 h 3263692"/>
              <a:gd name="connsiteX5" fmla="*/ 6031692 w 7979828"/>
              <a:gd name="connsiteY5" fmla="*/ 1924720 h 3263692"/>
              <a:gd name="connsiteX6" fmla="*/ 331932 w 7979828"/>
              <a:gd name="connsiteY6" fmla="*/ 2107600 h 3263692"/>
              <a:gd name="connsiteX7" fmla="*/ 316692 w 7979828"/>
              <a:gd name="connsiteY7" fmla="*/ 1772320 h 3263692"/>
              <a:gd name="connsiteX8" fmla="*/ 5955492 w 7979828"/>
              <a:gd name="connsiteY8" fmla="*/ 1254160 h 3263692"/>
              <a:gd name="connsiteX9" fmla="*/ 4858212 w 7979828"/>
              <a:gd name="connsiteY9" fmla="*/ 659800 h 3263692"/>
              <a:gd name="connsiteX10" fmla="*/ 5193492 w 7979828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668344 w 7862100"/>
              <a:gd name="connsiteY2" fmla="*/ 1656184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02920"/>
              <a:gd name="connsiteY0" fmla="*/ 19720 h 3263692"/>
              <a:gd name="connsiteX1" fmla="*/ 7668344 w 7802920"/>
              <a:gd name="connsiteY1" fmla="*/ 1368152 h 3263692"/>
              <a:gd name="connsiteX2" fmla="*/ 7668344 w 7802920"/>
              <a:gd name="connsiteY2" fmla="*/ 1656184 h 3263692"/>
              <a:gd name="connsiteX3" fmla="*/ 5197684 w 7802920"/>
              <a:gd name="connsiteY3" fmla="*/ 3250600 h 3263692"/>
              <a:gd name="connsiteX4" fmla="*/ 4801444 w 7802920"/>
              <a:gd name="connsiteY4" fmla="*/ 2701960 h 3263692"/>
              <a:gd name="connsiteX5" fmla="*/ 5913964 w 7802920"/>
              <a:gd name="connsiteY5" fmla="*/ 1924720 h 3263692"/>
              <a:gd name="connsiteX6" fmla="*/ 214204 w 7802920"/>
              <a:gd name="connsiteY6" fmla="*/ 2107600 h 3263692"/>
              <a:gd name="connsiteX7" fmla="*/ 198964 w 7802920"/>
              <a:gd name="connsiteY7" fmla="*/ 1772320 h 3263692"/>
              <a:gd name="connsiteX8" fmla="*/ 5837764 w 7802920"/>
              <a:gd name="connsiteY8" fmla="*/ 1254160 h 3263692"/>
              <a:gd name="connsiteX9" fmla="*/ 4740484 w 7802920"/>
              <a:gd name="connsiteY9" fmla="*/ 659800 h 3263692"/>
              <a:gd name="connsiteX10" fmla="*/ 5075764 w 7802920"/>
              <a:gd name="connsiteY10" fmla="*/ 19720 h 326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02920" h="3263692">
                <a:moveTo>
                  <a:pt x="5075764" y="19720"/>
                </a:moveTo>
                <a:cubicBezTo>
                  <a:pt x="5298148" y="0"/>
                  <a:pt x="7226384" y="1101452"/>
                  <a:pt x="7668344" y="1368152"/>
                </a:cubicBezTo>
                <a:cubicBezTo>
                  <a:pt x="7802920" y="1493852"/>
                  <a:pt x="7767320" y="1607016"/>
                  <a:pt x="7668344" y="1656184"/>
                </a:cubicBezTo>
                <a:cubicBezTo>
                  <a:pt x="7246704" y="1960984"/>
                  <a:pt x="5540212" y="3130084"/>
                  <a:pt x="5197684" y="3250600"/>
                </a:cubicBezTo>
                <a:cubicBezTo>
                  <a:pt x="4719524" y="3263692"/>
                  <a:pt x="4682064" y="2922940"/>
                  <a:pt x="4801444" y="2701960"/>
                </a:cubicBezTo>
                <a:cubicBezTo>
                  <a:pt x="4920824" y="2480980"/>
                  <a:pt x="5673448" y="2081684"/>
                  <a:pt x="5913964" y="1924720"/>
                </a:cubicBezTo>
                <a:cubicBezTo>
                  <a:pt x="5088464" y="1966228"/>
                  <a:pt x="1166704" y="2133000"/>
                  <a:pt x="214204" y="2107600"/>
                </a:cubicBezTo>
                <a:cubicBezTo>
                  <a:pt x="2976" y="2010936"/>
                  <a:pt x="0" y="1868448"/>
                  <a:pt x="198964" y="1772320"/>
                </a:cubicBezTo>
                <a:cubicBezTo>
                  <a:pt x="1136224" y="1630080"/>
                  <a:pt x="5065604" y="1368316"/>
                  <a:pt x="5837764" y="1254160"/>
                </a:cubicBezTo>
                <a:cubicBezTo>
                  <a:pt x="5600676" y="1083196"/>
                  <a:pt x="4857572" y="786596"/>
                  <a:pt x="4740484" y="659800"/>
                </a:cubicBezTo>
                <a:cubicBezTo>
                  <a:pt x="4568900" y="446028"/>
                  <a:pt x="4590108" y="18792"/>
                  <a:pt x="5075764" y="19720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  <a:alpha val="70000"/>
                </a:schemeClr>
              </a:gs>
              <a:gs pos="100000">
                <a:schemeClr val="tx2">
                  <a:lumMod val="20000"/>
                  <a:lumOff val="80000"/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  <a:scene3d>
            <a:camera prst="perspectiveLeft" fov="5400000">
              <a:rot lat="20418987" lon="562346" rev="516987"/>
            </a:camera>
            <a:lightRig rig="threePt" dir="t">
              <a:rot lat="0" lon="0" rev="3600000"/>
            </a:lightRig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8" name="手繪多邊形 187"/>
          <p:cNvSpPr>
            <a:spLocks/>
          </p:cNvSpPr>
          <p:nvPr/>
        </p:nvSpPr>
        <p:spPr>
          <a:xfrm>
            <a:off x="845890" y="1738962"/>
            <a:ext cx="6042198" cy="2338110"/>
          </a:xfrm>
          <a:custGeom>
            <a:avLst/>
            <a:gdLst>
              <a:gd name="connsiteX0" fmla="*/ 4876800 w 7528560"/>
              <a:gd name="connsiteY0" fmla="*/ 0 h 3230880"/>
              <a:gd name="connsiteX1" fmla="*/ 7528560 w 7528560"/>
              <a:gd name="connsiteY1" fmla="*/ 1402080 h 3230880"/>
              <a:gd name="connsiteX2" fmla="*/ 7528560 w 7528560"/>
              <a:gd name="connsiteY2" fmla="*/ 1600200 h 3230880"/>
              <a:gd name="connsiteX3" fmla="*/ 4998720 w 7528560"/>
              <a:gd name="connsiteY3" fmla="*/ 3230880 h 3230880"/>
              <a:gd name="connsiteX4" fmla="*/ 4602480 w 7528560"/>
              <a:gd name="connsiteY4" fmla="*/ 2682240 h 3230880"/>
              <a:gd name="connsiteX5" fmla="*/ 5715000 w 7528560"/>
              <a:gd name="connsiteY5" fmla="*/ 1905000 h 3230880"/>
              <a:gd name="connsiteX6" fmla="*/ 15240 w 7528560"/>
              <a:gd name="connsiteY6" fmla="*/ 2087880 h 3230880"/>
              <a:gd name="connsiteX7" fmla="*/ 0 w 7528560"/>
              <a:gd name="connsiteY7" fmla="*/ 1752600 h 3230880"/>
              <a:gd name="connsiteX8" fmla="*/ 5638800 w 7528560"/>
              <a:gd name="connsiteY8" fmla="*/ 1234440 h 3230880"/>
              <a:gd name="connsiteX9" fmla="*/ 4541520 w 7528560"/>
              <a:gd name="connsiteY9" fmla="*/ 640080 h 3230880"/>
              <a:gd name="connsiteX10" fmla="*/ 4876800 w 7528560"/>
              <a:gd name="connsiteY10" fmla="*/ 0 h 3230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19720 h 3250600"/>
              <a:gd name="connsiteX1" fmla="*/ 7528560 w 7528560"/>
              <a:gd name="connsiteY1" fmla="*/ 1421800 h 3250600"/>
              <a:gd name="connsiteX2" fmla="*/ 7528560 w 7528560"/>
              <a:gd name="connsiteY2" fmla="*/ 1619920 h 3250600"/>
              <a:gd name="connsiteX3" fmla="*/ 4998720 w 7528560"/>
              <a:gd name="connsiteY3" fmla="*/ 3250600 h 3250600"/>
              <a:gd name="connsiteX4" fmla="*/ 4602480 w 7528560"/>
              <a:gd name="connsiteY4" fmla="*/ 2701960 h 3250600"/>
              <a:gd name="connsiteX5" fmla="*/ 5715000 w 7528560"/>
              <a:gd name="connsiteY5" fmla="*/ 1924720 h 3250600"/>
              <a:gd name="connsiteX6" fmla="*/ 15240 w 7528560"/>
              <a:gd name="connsiteY6" fmla="*/ 2107600 h 3250600"/>
              <a:gd name="connsiteX7" fmla="*/ 0 w 7528560"/>
              <a:gd name="connsiteY7" fmla="*/ 1772320 h 3250600"/>
              <a:gd name="connsiteX8" fmla="*/ 5638800 w 7528560"/>
              <a:gd name="connsiteY8" fmla="*/ 1254160 h 3250600"/>
              <a:gd name="connsiteX9" fmla="*/ 4541520 w 7528560"/>
              <a:gd name="connsiteY9" fmla="*/ 659800 h 3250600"/>
              <a:gd name="connsiteX10" fmla="*/ 4876800 w 752856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724056"/>
              <a:gd name="connsiteY0" fmla="*/ 19720 h 3250600"/>
              <a:gd name="connsiteX1" fmla="*/ 7528560 w 7724056"/>
              <a:gd name="connsiteY1" fmla="*/ 1421800 h 3250600"/>
              <a:gd name="connsiteX2" fmla="*/ 7528560 w 7724056"/>
              <a:gd name="connsiteY2" fmla="*/ 1619920 h 3250600"/>
              <a:gd name="connsiteX3" fmla="*/ 4998720 w 7724056"/>
              <a:gd name="connsiteY3" fmla="*/ 3250600 h 3250600"/>
              <a:gd name="connsiteX4" fmla="*/ 4602480 w 7724056"/>
              <a:gd name="connsiteY4" fmla="*/ 2701960 h 3250600"/>
              <a:gd name="connsiteX5" fmla="*/ 5715000 w 7724056"/>
              <a:gd name="connsiteY5" fmla="*/ 1924720 h 3250600"/>
              <a:gd name="connsiteX6" fmla="*/ 15240 w 7724056"/>
              <a:gd name="connsiteY6" fmla="*/ 2107600 h 3250600"/>
              <a:gd name="connsiteX7" fmla="*/ 0 w 7724056"/>
              <a:gd name="connsiteY7" fmla="*/ 1772320 h 3250600"/>
              <a:gd name="connsiteX8" fmla="*/ 5638800 w 7724056"/>
              <a:gd name="connsiteY8" fmla="*/ 1254160 h 3250600"/>
              <a:gd name="connsiteX9" fmla="*/ 4541520 w 7724056"/>
              <a:gd name="connsiteY9" fmla="*/ 659800 h 3250600"/>
              <a:gd name="connsiteX10" fmla="*/ 4876800 w 7724056"/>
              <a:gd name="connsiteY10" fmla="*/ 19720 h 3250600"/>
              <a:gd name="connsiteX0" fmla="*/ 4876800 w 7663136"/>
              <a:gd name="connsiteY0" fmla="*/ 19720 h 3250600"/>
              <a:gd name="connsiteX1" fmla="*/ 7528560 w 7663136"/>
              <a:gd name="connsiteY1" fmla="*/ 1421800 h 3250600"/>
              <a:gd name="connsiteX2" fmla="*/ 7528560 w 7663136"/>
              <a:gd name="connsiteY2" fmla="*/ 1619920 h 3250600"/>
              <a:gd name="connsiteX3" fmla="*/ 4998720 w 7663136"/>
              <a:gd name="connsiteY3" fmla="*/ 3250600 h 3250600"/>
              <a:gd name="connsiteX4" fmla="*/ 4602480 w 7663136"/>
              <a:gd name="connsiteY4" fmla="*/ 2701960 h 3250600"/>
              <a:gd name="connsiteX5" fmla="*/ 5715000 w 7663136"/>
              <a:gd name="connsiteY5" fmla="*/ 1924720 h 3250600"/>
              <a:gd name="connsiteX6" fmla="*/ 15240 w 7663136"/>
              <a:gd name="connsiteY6" fmla="*/ 2107600 h 3250600"/>
              <a:gd name="connsiteX7" fmla="*/ 0 w 7663136"/>
              <a:gd name="connsiteY7" fmla="*/ 1772320 h 3250600"/>
              <a:gd name="connsiteX8" fmla="*/ 5638800 w 7663136"/>
              <a:gd name="connsiteY8" fmla="*/ 1254160 h 3250600"/>
              <a:gd name="connsiteX9" fmla="*/ 4541520 w 7663136"/>
              <a:gd name="connsiteY9" fmla="*/ 659800 h 3250600"/>
              <a:gd name="connsiteX10" fmla="*/ 4876800 w 7663136"/>
              <a:gd name="connsiteY10" fmla="*/ 19720 h 325060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193492 w 7979828"/>
              <a:gd name="connsiteY0" fmla="*/ 19720 h 3263692"/>
              <a:gd name="connsiteX1" fmla="*/ 7845252 w 7979828"/>
              <a:gd name="connsiteY1" fmla="*/ 1421800 h 3263692"/>
              <a:gd name="connsiteX2" fmla="*/ 7845252 w 7979828"/>
              <a:gd name="connsiteY2" fmla="*/ 1619920 h 3263692"/>
              <a:gd name="connsiteX3" fmla="*/ 5315412 w 7979828"/>
              <a:gd name="connsiteY3" fmla="*/ 3250600 h 3263692"/>
              <a:gd name="connsiteX4" fmla="*/ 4919172 w 7979828"/>
              <a:gd name="connsiteY4" fmla="*/ 2701960 h 3263692"/>
              <a:gd name="connsiteX5" fmla="*/ 6031692 w 7979828"/>
              <a:gd name="connsiteY5" fmla="*/ 1924720 h 3263692"/>
              <a:gd name="connsiteX6" fmla="*/ 331932 w 7979828"/>
              <a:gd name="connsiteY6" fmla="*/ 2107600 h 3263692"/>
              <a:gd name="connsiteX7" fmla="*/ 316692 w 7979828"/>
              <a:gd name="connsiteY7" fmla="*/ 1772320 h 3263692"/>
              <a:gd name="connsiteX8" fmla="*/ 5955492 w 7979828"/>
              <a:gd name="connsiteY8" fmla="*/ 1254160 h 3263692"/>
              <a:gd name="connsiteX9" fmla="*/ 4858212 w 7979828"/>
              <a:gd name="connsiteY9" fmla="*/ 659800 h 3263692"/>
              <a:gd name="connsiteX10" fmla="*/ 5193492 w 7979828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668344 w 7862100"/>
              <a:gd name="connsiteY2" fmla="*/ 1656184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02920"/>
              <a:gd name="connsiteY0" fmla="*/ 19720 h 3263692"/>
              <a:gd name="connsiteX1" fmla="*/ 7668344 w 7802920"/>
              <a:gd name="connsiteY1" fmla="*/ 1368152 h 3263692"/>
              <a:gd name="connsiteX2" fmla="*/ 7668344 w 7802920"/>
              <a:gd name="connsiteY2" fmla="*/ 1656184 h 3263692"/>
              <a:gd name="connsiteX3" fmla="*/ 5197684 w 7802920"/>
              <a:gd name="connsiteY3" fmla="*/ 3250600 h 3263692"/>
              <a:gd name="connsiteX4" fmla="*/ 4801444 w 7802920"/>
              <a:gd name="connsiteY4" fmla="*/ 2701960 h 3263692"/>
              <a:gd name="connsiteX5" fmla="*/ 5913964 w 7802920"/>
              <a:gd name="connsiteY5" fmla="*/ 1924720 h 3263692"/>
              <a:gd name="connsiteX6" fmla="*/ 214204 w 7802920"/>
              <a:gd name="connsiteY6" fmla="*/ 2107600 h 3263692"/>
              <a:gd name="connsiteX7" fmla="*/ 198964 w 7802920"/>
              <a:gd name="connsiteY7" fmla="*/ 1772320 h 3263692"/>
              <a:gd name="connsiteX8" fmla="*/ 5837764 w 7802920"/>
              <a:gd name="connsiteY8" fmla="*/ 1254160 h 3263692"/>
              <a:gd name="connsiteX9" fmla="*/ 4740484 w 7802920"/>
              <a:gd name="connsiteY9" fmla="*/ 659800 h 3263692"/>
              <a:gd name="connsiteX10" fmla="*/ 5075764 w 7802920"/>
              <a:gd name="connsiteY10" fmla="*/ 19720 h 326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02920" h="3263692">
                <a:moveTo>
                  <a:pt x="5075764" y="19720"/>
                </a:moveTo>
                <a:cubicBezTo>
                  <a:pt x="5298148" y="0"/>
                  <a:pt x="7226384" y="1101452"/>
                  <a:pt x="7668344" y="1368152"/>
                </a:cubicBezTo>
                <a:cubicBezTo>
                  <a:pt x="7802920" y="1493852"/>
                  <a:pt x="7767320" y="1607016"/>
                  <a:pt x="7668344" y="1656184"/>
                </a:cubicBezTo>
                <a:cubicBezTo>
                  <a:pt x="7246704" y="1960984"/>
                  <a:pt x="5540212" y="3130084"/>
                  <a:pt x="5197684" y="3250600"/>
                </a:cubicBezTo>
                <a:cubicBezTo>
                  <a:pt x="4719524" y="3263692"/>
                  <a:pt x="4682064" y="2922940"/>
                  <a:pt x="4801444" y="2701960"/>
                </a:cubicBezTo>
                <a:cubicBezTo>
                  <a:pt x="4920824" y="2480980"/>
                  <a:pt x="5673448" y="2081684"/>
                  <a:pt x="5913964" y="1924720"/>
                </a:cubicBezTo>
                <a:cubicBezTo>
                  <a:pt x="5088464" y="1966228"/>
                  <a:pt x="1166704" y="2133000"/>
                  <a:pt x="214204" y="2107600"/>
                </a:cubicBezTo>
                <a:cubicBezTo>
                  <a:pt x="2976" y="2010936"/>
                  <a:pt x="0" y="1868448"/>
                  <a:pt x="198964" y="1772320"/>
                </a:cubicBezTo>
                <a:cubicBezTo>
                  <a:pt x="1136224" y="1630080"/>
                  <a:pt x="5065604" y="1368316"/>
                  <a:pt x="5837764" y="1254160"/>
                </a:cubicBezTo>
                <a:cubicBezTo>
                  <a:pt x="5600676" y="1083196"/>
                  <a:pt x="4857572" y="786596"/>
                  <a:pt x="4740484" y="659800"/>
                </a:cubicBezTo>
                <a:cubicBezTo>
                  <a:pt x="4568900" y="446028"/>
                  <a:pt x="4590108" y="18792"/>
                  <a:pt x="5075764" y="1972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  <a:tint val="66000"/>
                  <a:satMod val="160000"/>
                </a:schemeClr>
              </a:gs>
              <a:gs pos="50000">
                <a:schemeClr val="accent6">
                  <a:lumMod val="50000"/>
                  <a:tint val="44500"/>
                  <a:satMod val="160000"/>
                  <a:alpha val="70000"/>
                </a:schemeClr>
              </a:gs>
              <a:gs pos="100000">
                <a:schemeClr val="accent6">
                  <a:lumMod val="50000"/>
                  <a:tint val="23500"/>
                  <a:satMod val="160000"/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  <a:scene3d>
            <a:camera prst="perspectiveLeft" fov="5400000">
              <a:rot lat="20418987" lon="562346" rev="516987"/>
            </a:camera>
            <a:lightRig rig="threePt" dir="t">
              <a:rot lat="0" lon="0" rev="3600000"/>
            </a:lightRig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7" name="手繪多邊形 186"/>
          <p:cNvSpPr>
            <a:spLocks/>
          </p:cNvSpPr>
          <p:nvPr/>
        </p:nvSpPr>
        <p:spPr>
          <a:xfrm>
            <a:off x="-384720" y="2636913"/>
            <a:ext cx="4971429" cy="2039961"/>
          </a:xfrm>
          <a:custGeom>
            <a:avLst/>
            <a:gdLst>
              <a:gd name="connsiteX0" fmla="*/ 4876800 w 7528560"/>
              <a:gd name="connsiteY0" fmla="*/ 0 h 3230880"/>
              <a:gd name="connsiteX1" fmla="*/ 7528560 w 7528560"/>
              <a:gd name="connsiteY1" fmla="*/ 1402080 h 3230880"/>
              <a:gd name="connsiteX2" fmla="*/ 7528560 w 7528560"/>
              <a:gd name="connsiteY2" fmla="*/ 1600200 h 3230880"/>
              <a:gd name="connsiteX3" fmla="*/ 4998720 w 7528560"/>
              <a:gd name="connsiteY3" fmla="*/ 3230880 h 3230880"/>
              <a:gd name="connsiteX4" fmla="*/ 4602480 w 7528560"/>
              <a:gd name="connsiteY4" fmla="*/ 2682240 h 3230880"/>
              <a:gd name="connsiteX5" fmla="*/ 5715000 w 7528560"/>
              <a:gd name="connsiteY5" fmla="*/ 1905000 h 3230880"/>
              <a:gd name="connsiteX6" fmla="*/ 15240 w 7528560"/>
              <a:gd name="connsiteY6" fmla="*/ 2087880 h 3230880"/>
              <a:gd name="connsiteX7" fmla="*/ 0 w 7528560"/>
              <a:gd name="connsiteY7" fmla="*/ 1752600 h 3230880"/>
              <a:gd name="connsiteX8" fmla="*/ 5638800 w 7528560"/>
              <a:gd name="connsiteY8" fmla="*/ 1234440 h 3230880"/>
              <a:gd name="connsiteX9" fmla="*/ 4541520 w 7528560"/>
              <a:gd name="connsiteY9" fmla="*/ 640080 h 3230880"/>
              <a:gd name="connsiteX10" fmla="*/ 4876800 w 7528560"/>
              <a:gd name="connsiteY10" fmla="*/ 0 h 3230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19720 h 3250600"/>
              <a:gd name="connsiteX1" fmla="*/ 7528560 w 7528560"/>
              <a:gd name="connsiteY1" fmla="*/ 1421800 h 3250600"/>
              <a:gd name="connsiteX2" fmla="*/ 7528560 w 7528560"/>
              <a:gd name="connsiteY2" fmla="*/ 1619920 h 3250600"/>
              <a:gd name="connsiteX3" fmla="*/ 4998720 w 7528560"/>
              <a:gd name="connsiteY3" fmla="*/ 3250600 h 3250600"/>
              <a:gd name="connsiteX4" fmla="*/ 4602480 w 7528560"/>
              <a:gd name="connsiteY4" fmla="*/ 2701960 h 3250600"/>
              <a:gd name="connsiteX5" fmla="*/ 5715000 w 7528560"/>
              <a:gd name="connsiteY5" fmla="*/ 1924720 h 3250600"/>
              <a:gd name="connsiteX6" fmla="*/ 15240 w 7528560"/>
              <a:gd name="connsiteY6" fmla="*/ 2107600 h 3250600"/>
              <a:gd name="connsiteX7" fmla="*/ 0 w 7528560"/>
              <a:gd name="connsiteY7" fmla="*/ 1772320 h 3250600"/>
              <a:gd name="connsiteX8" fmla="*/ 5638800 w 7528560"/>
              <a:gd name="connsiteY8" fmla="*/ 1254160 h 3250600"/>
              <a:gd name="connsiteX9" fmla="*/ 4541520 w 7528560"/>
              <a:gd name="connsiteY9" fmla="*/ 659800 h 3250600"/>
              <a:gd name="connsiteX10" fmla="*/ 4876800 w 752856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724056"/>
              <a:gd name="connsiteY0" fmla="*/ 19720 h 3250600"/>
              <a:gd name="connsiteX1" fmla="*/ 7528560 w 7724056"/>
              <a:gd name="connsiteY1" fmla="*/ 1421800 h 3250600"/>
              <a:gd name="connsiteX2" fmla="*/ 7528560 w 7724056"/>
              <a:gd name="connsiteY2" fmla="*/ 1619920 h 3250600"/>
              <a:gd name="connsiteX3" fmla="*/ 4998720 w 7724056"/>
              <a:gd name="connsiteY3" fmla="*/ 3250600 h 3250600"/>
              <a:gd name="connsiteX4" fmla="*/ 4602480 w 7724056"/>
              <a:gd name="connsiteY4" fmla="*/ 2701960 h 3250600"/>
              <a:gd name="connsiteX5" fmla="*/ 5715000 w 7724056"/>
              <a:gd name="connsiteY5" fmla="*/ 1924720 h 3250600"/>
              <a:gd name="connsiteX6" fmla="*/ 15240 w 7724056"/>
              <a:gd name="connsiteY6" fmla="*/ 2107600 h 3250600"/>
              <a:gd name="connsiteX7" fmla="*/ 0 w 7724056"/>
              <a:gd name="connsiteY7" fmla="*/ 1772320 h 3250600"/>
              <a:gd name="connsiteX8" fmla="*/ 5638800 w 7724056"/>
              <a:gd name="connsiteY8" fmla="*/ 1254160 h 3250600"/>
              <a:gd name="connsiteX9" fmla="*/ 4541520 w 7724056"/>
              <a:gd name="connsiteY9" fmla="*/ 659800 h 3250600"/>
              <a:gd name="connsiteX10" fmla="*/ 4876800 w 7724056"/>
              <a:gd name="connsiteY10" fmla="*/ 19720 h 3250600"/>
              <a:gd name="connsiteX0" fmla="*/ 4876800 w 7663136"/>
              <a:gd name="connsiteY0" fmla="*/ 19720 h 3250600"/>
              <a:gd name="connsiteX1" fmla="*/ 7528560 w 7663136"/>
              <a:gd name="connsiteY1" fmla="*/ 1421800 h 3250600"/>
              <a:gd name="connsiteX2" fmla="*/ 7528560 w 7663136"/>
              <a:gd name="connsiteY2" fmla="*/ 1619920 h 3250600"/>
              <a:gd name="connsiteX3" fmla="*/ 4998720 w 7663136"/>
              <a:gd name="connsiteY3" fmla="*/ 3250600 h 3250600"/>
              <a:gd name="connsiteX4" fmla="*/ 4602480 w 7663136"/>
              <a:gd name="connsiteY4" fmla="*/ 2701960 h 3250600"/>
              <a:gd name="connsiteX5" fmla="*/ 5715000 w 7663136"/>
              <a:gd name="connsiteY5" fmla="*/ 1924720 h 3250600"/>
              <a:gd name="connsiteX6" fmla="*/ 15240 w 7663136"/>
              <a:gd name="connsiteY6" fmla="*/ 2107600 h 3250600"/>
              <a:gd name="connsiteX7" fmla="*/ 0 w 7663136"/>
              <a:gd name="connsiteY7" fmla="*/ 1772320 h 3250600"/>
              <a:gd name="connsiteX8" fmla="*/ 5638800 w 7663136"/>
              <a:gd name="connsiteY8" fmla="*/ 1254160 h 3250600"/>
              <a:gd name="connsiteX9" fmla="*/ 4541520 w 7663136"/>
              <a:gd name="connsiteY9" fmla="*/ 659800 h 3250600"/>
              <a:gd name="connsiteX10" fmla="*/ 4876800 w 7663136"/>
              <a:gd name="connsiteY10" fmla="*/ 19720 h 325060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193492 w 7979828"/>
              <a:gd name="connsiteY0" fmla="*/ 19720 h 3263692"/>
              <a:gd name="connsiteX1" fmla="*/ 7845252 w 7979828"/>
              <a:gd name="connsiteY1" fmla="*/ 1421800 h 3263692"/>
              <a:gd name="connsiteX2" fmla="*/ 7845252 w 7979828"/>
              <a:gd name="connsiteY2" fmla="*/ 1619920 h 3263692"/>
              <a:gd name="connsiteX3" fmla="*/ 5315412 w 7979828"/>
              <a:gd name="connsiteY3" fmla="*/ 3250600 h 3263692"/>
              <a:gd name="connsiteX4" fmla="*/ 4919172 w 7979828"/>
              <a:gd name="connsiteY4" fmla="*/ 2701960 h 3263692"/>
              <a:gd name="connsiteX5" fmla="*/ 6031692 w 7979828"/>
              <a:gd name="connsiteY5" fmla="*/ 1924720 h 3263692"/>
              <a:gd name="connsiteX6" fmla="*/ 331932 w 7979828"/>
              <a:gd name="connsiteY6" fmla="*/ 2107600 h 3263692"/>
              <a:gd name="connsiteX7" fmla="*/ 316692 w 7979828"/>
              <a:gd name="connsiteY7" fmla="*/ 1772320 h 3263692"/>
              <a:gd name="connsiteX8" fmla="*/ 5955492 w 7979828"/>
              <a:gd name="connsiteY8" fmla="*/ 1254160 h 3263692"/>
              <a:gd name="connsiteX9" fmla="*/ 4858212 w 7979828"/>
              <a:gd name="connsiteY9" fmla="*/ 659800 h 3263692"/>
              <a:gd name="connsiteX10" fmla="*/ 5193492 w 7979828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668344 w 7862100"/>
              <a:gd name="connsiteY2" fmla="*/ 1656184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02920"/>
              <a:gd name="connsiteY0" fmla="*/ 19720 h 3263692"/>
              <a:gd name="connsiteX1" fmla="*/ 7668344 w 7802920"/>
              <a:gd name="connsiteY1" fmla="*/ 1368152 h 3263692"/>
              <a:gd name="connsiteX2" fmla="*/ 7668344 w 7802920"/>
              <a:gd name="connsiteY2" fmla="*/ 1656184 h 3263692"/>
              <a:gd name="connsiteX3" fmla="*/ 5197684 w 7802920"/>
              <a:gd name="connsiteY3" fmla="*/ 3250600 h 3263692"/>
              <a:gd name="connsiteX4" fmla="*/ 4801444 w 7802920"/>
              <a:gd name="connsiteY4" fmla="*/ 2701960 h 3263692"/>
              <a:gd name="connsiteX5" fmla="*/ 5913964 w 7802920"/>
              <a:gd name="connsiteY5" fmla="*/ 1924720 h 3263692"/>
              <a:gd name="connsiteX6" fmla="*/ 214204 w 7802920"/>
              <a:gd name="connsiteY6" fmla="*/ 2107600 h 3263692"/>
              <a:gd name="connsiteX7" fmla="*/ 198964 w 7802920"/>
              <a:gd name="connsiteY7" fmla="*/ 1772320 h 3263692"/>
              <a:gd name="connsiteX8" fmla="*/ 5837764 w 7802920"/>
              <a:gd name="connsiteY8" fmla="*/ 1254160 h 3263692"/>
              <a:gd name="connsiteX9" fmla="*/ 4740484 w 7802920"/>
              <a:gd name="connsiteY9" fmla="*/ 659800 h 3263692"/>
              <a:gd name="connsiteX10" fmla="*/ 5075764 w 7802920"/>
              <a:gd name="connsiteY10" fmla="*/ 19720 h 326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02920" h="3263692">
                <a:moveTo>
                  <a:pt x="5075764" y="19720"/>
                </a:moveTo>
                <a:cubicBezTo>
                  <a:pt x="5298148" y="0"/>
                  <a:pt x="7226384" y="1101452"/>
                  <a:pt x="7668344" y="1368152"/>
                </a:cubicBezTo>
                <a:cubicBezTo>
                  <a:pt x="7802920" y="1493852"/>
                  <a:pt x="7767320" y="1607016"/>
                  <a:pt x="7668344" y="1656184"/>
                </a:cubicBezTo>
                <a:cubicBezTo>
                  <a:pt x="7246704" y="1960984"/>
                  <a:pt x="5540212" y="3130084"/>
                  <a:pt x="5197684" y="3250600"/>
                </a:cubicBezTo>
                <a:cubicBezTo>
                  <a:pt x="4719524" y="3263692"/>
                  <a:pt x="4682064" y="2922940"/>
                  <a:pt x="4801444" y="2701960"/>
                </a:cubicBezTo>
                <a:cubicBezTo>
                  <a:pt x="4920824" y="2480980"/>
                  <a:pt x="5673448" y="2081684"/>
                  <a:pt x="5913964" y="1924720"/>
                </a:cubicBezTo>
                <a:cubicBezTo>
                  <a:pt x="5088464" y="1966228"/>
                  <a:pt x="1166704" y="2133000"/>
                  <a:pt x="214204" y="2107600"/>
                </a:cubicBezTo>
                <a:cubicBezTo>
                  <a:pt x="2976" y="2010936"/>
                  <a:pt x="0" y="1868448"/>
                  <a:pt x="198964" y="1772320"/>
                </a:cubicBezTo>
                <a:cubicBezTo>
                  <a:pt x="1136224" y="1630080"/>
                  <a:pt x="5065604" y="1368316"/>
                  <a:pt x="5837764" y="1254160"/>
                </a:cubicBezTo>
                <a:cubicBezTo>
                  <a:pt x="5600676" y="1083196"/>
                  <a:pt x="4857572" y="786596"/>
                  <a:pt x="4740484" y="659800"/>
                </a:cubicBezTo>
                <a:cubicBezTo>
                  <a:pt x="4568900" y="446028"/>
                  <a:pt x="4590108" y="18792"/>
                  <a:pt x="5075764" y="19720"/>
                </a:cubicBezTo>
                <a:close/>
              </a:path>
            </a:pathLst>
          </a:cu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  <a:alpha val="70000"/>
                </a:srgbClr>
              </a:gs>
              <a:gs pos="100000">
                <a:srgbClr val="FFFF00">
                  <a:shade val="100000"/>
                  <a:satMod val="115000"/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  <a:scene3d>
            <a:camera prst="perspectiveLeft" fov="5400000">
              <a:rot lat="20418987" lon="562346" rev="516987"/>
            </a:camera>
            <a:lightRig rig="threePt" dir="t">
              <a:rot lat="0" lon="0" rev="3600000"/>
            </a:lightRig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9" name="手繪多邊形 188"/>
          <p:cNvSpPr>
            <a:spLocks/>
          </p:cNvSpPr>
          <p:nvPr/>
        </p:nvSpPr>
        <p:spPr>
          <a:xfrm>
            <a:off x="-600744" y="188640"/>
            <a:ext cx="6042197" cy="2338110"/>
          </a:xfrm>
          <a:custGeom>
            <a:avLst/>
            <a:gdLst>
              <a:gd name="connsiteX0" fmla="*/ 4876800 w 7528560"/>
              <a:gd name="connsiteY0" fmla="*/ 0 h 3230880"/>
              <a:gd name="connsiteX1" fmla="*/ 7528560 w 7528560"/>
              <a:gd name="connsiteY1" fmla="*/ 1402080 h 3230880"/>
              <a:gd name="connsiteX2" fmla="*/ 7528560 w 7528560"/>
              <a:gd name="connsiteY2" fmla="*/ 1600200 h 3230880"/>
              <a:gd name="connsiteX3" fmla="*/ 4998720 w 7528560"/>
              <a:gd name="connsiteY3" fmla="*/ 3230880 h 3230880"/>
              <a:gd name="connsiteX4" fmla="*/ 4602480 w 7528560"/>
              <a:gd name="connsiteY4" fmla="*/ 2682240 h 3230880"/>
              <a:gd name="connsiteX5" fmla="*/ 5715000 w 7528560"/>
              <a:gd name="connsiteY5" fmla="*/ 1905000 h 3230880"/>
              <a:gd name="connsiteX6" fmla="*/ 15240 w 7528560"/>
              <a:gd name="connsiteY6" fmla="*/ 2087880 h 3230880"/>
              <a:gd name="connsiteX7" fmla="*/ 0 w 7528560"/>
              <a:gd name="connsiteY7" fmla="*/ 1752600 h 3230880"/>
              <a:gd name="connsiteX8" fmla="*/ 5638800 w 7528560"/>
              <a:gd name="connsiteY8" fmla="*/ 1234440 h 3230880"/>
              <a:gd name="connsiteX9" fmla="*/ 4541520 w 7528560"/>
              <a:gd name="connsiteY9" fmla="*/ 640080 h 3230880"/>
              <a:gd name="connsiteX10" fmla="*/ 4876800 w 7528560"/>
              <a:gd name="connsiteY10" fmla="*/ 0 h 3230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127000 h 3357880"/>
              <a:gd name="connsiteX1" fmla="*/ 7528560 w 7528560"/>
              <a:gd name="connsiteY1" fmla="*/ 1529080 h 3357880"/>
              <a:gd name="connsiteX2" fmla="*/ 7528560 w 7528560"/>
              <a:gd name="connsiteY2" fmla="*/ 1727200 h 3357880"/>
              <a:gd name="connsiteX3" fmla="*/ 4998720 w 7528560"/>
              <a:gd name="connsiteY3" fmla="*/ 3357880 h 3357880"/>
              <a:gd name="connsiteX4" fmla="*/ 4602480 w 7528560"/>
              <a:gd name="connsiteY4" fmla="*/ 2809240 h 3357880"/>
              <a:gd name="connsiteX5" fmla="*/ 5715000 w 7528560"/>
              <a:gd name="connsiteY5" fmla="*/ 2032000 h 3357880"/>
              <a:gd name="connsiteX6" fmla="*/ 15240 w 7528560"/>
              <a:gd name="connsiteY6" fmla="*/ 2214880 h 3357880"/>
              <a:gd name="connsiteX7" fmla="*/ 0 w 7528560"/>
              <a:gd name="connsiteY7" fmla="*/ 1879600 h 3357880"/>
              <a:gd name="connsiteX8" fmla="*/ 5638800 w 7528560"/>
              <a:gd name="connsiteY8" fmla="*/ 1361440 h 3357880"/>
              <a:gd name="connsiteX9" fmla="*/ 4541520 w 7528560"/>
              <a:gd name="connsiteY9" fmla="*/ 767080 h 3357880"/>
              <a:gd name="connsiteX10" fmla="*/ 4876800 w 7528560"/>
              <a:gd name="connsiteY10" fmla="*/ 127000 h 3357880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928 h 3231808"/>
              <a:gd name="connsiteX1" fmla="*/ 7528560 w 7528560"/>
              <a:gd name="connsiteY1" fmla="*/ 1403008 h 3231808"/>
              <a:gd name="connsiteX2" fmla="*/ 7528560 w 7528560"/>
              <a:gd name="connsiteY2" fmla="*/ 1601128 h 3231808"/>
              <a:gd name="connsiteX3" fmla="*/ 4998720 w 7528560"/>
              <a:gd name="connsiteY3" fmla="*/ 3231808 h 3231808"/>
              <a:gd name="connsiteX4" fmla="*/ 4602480 w 7528560"/>
              <a:gd name="connsiteY4" fmla="*/ 2683168 h 3231808"/>
              <a:gd name="connsiteX5" fmla="*/ 5715000 w 7528560"/>
              <a:gd name="connsiteY5" fmla="*/ 1905928 h 3231808"/>
              <a:gd name="connsiteX6" fmla="*/ 15240 w 7528560"/>
              <a:gd name="connsiteY6" fmla="*/ 2088808 h 3231808"/>
              <a:gd name="connsiteX7" fmla="*/ 0 w 7528560"/>
              <a:gd name="connsiteY7" fmla="*/ 1753528 h 3231808"/>
              <a:gd name="connsiteX8" fmla="*/ 5638800 w 7528560"/>
              <a:gd name="connsiteY8" fmla="*/ 1235368 h 3231808"/>
              <a:gd name="connsiteX9" fmla="*/ 4541520 w 7528560"/>
              <a:gd name="connsiteY9" fmla="*/ 641008 h 3231808"/>
              <a:gd name="connsiteX10" fmla="*/ 4876800 w 7528560"/>
              <a:gd name="connsiteY10" fmla="*/ 928 h 3231808"/>
              <a:gd name="connsiteX0" fmla="*/ 4876800 w 7528560"/>
              <a:gd name="connsiteY0" fmla="*/ 19720 h 3250600"/>
              <a:gd name="connsiteX1" fmla="*/ 7528560 w 7528560"/>
              <a:gd name="connsiteY1" fmla="*/ 1421800 h 3250600"/>
              <a:gd name="connsiteX2" fmla="*/ 7528560 w 7528560"/>
              <a:gd name="connsiteY2" fmla="*/ 1619920 h 3250600"/>
              <a:gd name="connsiteX3" fmla="*/ 4998720 w 7528560"/>
              <a:gd name="connsiteY3" fmla="*/ 3250600 h 3250600"/>
              <a:gd name="connsiteX4" fmla="*/ 4602480 w 7528560"/>
              <a:gd name="connsiteY4" fmla="*/ 2701960 h 3250600"/>
              <a:gd name="connsiteX5" fmla="*/ 5715000 w 7528560"/>
              <a:gd name="connsiteY5" fmla="*/ 1924720 h 3250600"/>
              <a:gd name="connsiteX6" fmla="*/ 15240 w 7528560"/>
              <a:gd name="connsiteY6" fmla="*/ 2107600 h 3250600"/>
              <a:gd name="connsiteX7" fmla="*/ 0 w 7528560"/>
              <a:gd name="connsiteY7" fmla="*/ 1772320 h 3250600"/>
              <a:gd name="connsiteX8" fmla="*/ 5638800 w 7528560"/>
              <a:gd name="connsiteY8" fmla="*/ 1254160 h 3250600"/>
              <a:gd name="connsiteX9" fmla="*/ 4541520 w 7528560"/>
              <a:gd name="connsiteY9" fmla="*/ 659800 h 3250600"/>
              <a:gd name="connsiteX10" fmla="*/ 4876800 w 752856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970520"/>
              <a:gd name="connsiteY0" fmla="*/ 19720 h 3250600"/>
              <a:gd name="connsiteX1" fmla="*/ 7528560 w 7970520"/>
              <a:gd name="connsiteY1" fmla="*/ 1421800 h 3250600"/>
              <a:gd name="connsiteX2" fmla="*/ 7528560 w 7970520"/>
              <a:gd name="connsiteY2" fmla="*/ 1619920 h 3250600"/>
              <a:gd name="connsiteX3" fmla="*/ 4998720 w 7970520"/>
              <a:gd name="connsiteY3" fmla="*/ 3250600 h 3250600"/>
              <a:gd name="connsiteX4" fmla="*/ 4602480 w 7970520"/>
              <a:gd name="connsiteY4" fmla="*/ 2701960 h 3250600"/>
              <a:gd name="connsiteX5" fmla="*/ 5715000 w 7970520"/>
              <a:gd name="connsiteY5" fmla="*/ 1924720 h 3250600"/>
              <a:gd name="connsiteX6" fmla="*/ 15240 w 7970520"/>
              <a:gd name="connsiteY6" fmla="*/ 2107600 h 3250600"/>
              <a:gd name="connsiteX7" fmla="*/ 0 w 7970520"/>
              <a:gd name="connsiteY7" fmla="*/ 1772320 h 3250600"/>
              <a:gd name="connsiteX8" fmla="*/ 5638800 w 7970520"/>
              <a:gd name="connsiteY8" fmla="*/ 1254160 h 3250600"/>
              <a:gd name="connsiteX9" fmla="*/ 4541520 w 7970520"/>
              <a:gd name="connsiteY9" fmla="*/ 659800 h 3250600"/>
              <a:gd name="connsiteX10" fmla="*/ 4876800 w 7970520"/>
              <a:gd name="connsiteY10" fmla="*/ 19720 h 3250600"/>
              <a:gd name="connsiteX0" fmla="*/ 4876800 w 7724056"/>
              <a:gd name="connsiteY0" fmla="*/ 19720 h 3250600"/>
              <a:gd name="connsiteX1" fmla="*/ 7528560 w 7724056"/>
              <a:gd name="connsiteY1" fmla="*/ 1421800 h 3250600"/>
              <a:gd name="connsiteX2" fmla="*/ 7528560 w 7724056"/>
              <a:gd name="connsiteY2" fmla="*/ 1619920 h 3250600"/>
              <a:gd name="connsiteX3" fmla="*/ 4998720 w 7724056"/>
              <a:gd name="connsiteY3" fmla="*/ 3250600 h 3250600"/>
              <a:gd name="connsiteX4" fmla="*/ 4602480 w 7724056"/>
              <a:gd name="connsiteY4" fmla="*/ 2701960 h 3250600"/>
              <a:gd name="connsiteX5" fmla="*/ 5715000 w 7724056"/>
              <a:gd name="connsiteY5" fmla="*/ 1924720 h 3250600"/>
              <a:gd name="connsiteX6" fmla="*/ 15240 w 7724056"/>
              <a:gd name="connsiteY6" fmla="*/ 2107600 h 3250600"/>
              <a:gd name="connsiteX7" fmla="*/ 0 w 7724056"/>
              <a:gd name="connsiteY7" fmla="*/ 1772320 h 3250600"/>
              <a:gd name="connsiteX8" fmla="*/ 5638800 w 7724056"/>
              <a:gd name="connsiteY8" fmla="*/ 1254160 h 3250600"/>
              <a:gd name="connsiteX9" fmla="*/ 4541520 w 7724056"/>
              <a:gd name="connsiteY9" fmla="*/ 659800 h 3250600"/>
              <a:gd name="connsiteX10" fmla="*/ 4876800 w 7724056"/>
              <a:gd name="connsiteY10" fmla="*/ 19720 h 3250600"/>
              <a:gd name="connsiteX0" fmla="*/ 4876800 w 7663136"/>
              <a:gd name="connsiteY0" fmla="*/ 19720 h 3250600"/>
              <a:gd name="connsiteX1" fmla="*/ 7528560 w 7663136"/>
              <a:gd name="connsiteY1" fmla="*/ 1421800 h 3250600"/>
              <a:gd name="connsiteX2" fmla="*/ 7528560 w 7663136"/>
              <a:gd name="connsiteY2" fmla="*/ 1619920 h 3250600"/>
              <a:gd name="connsiteX3" fmla="*/ 4998720 w 7663136"/>
              <a:gd name="connsiteY3" fmla="*/ 3250600 h 3250600"/>
              <a:gd name="connsiteX4" fmla="*/ 4602480 w 7663136"/>
              <a:gd name="connsiteY4" fmla="*/ 2701960 h 3250600"/>
              <a:gd name="connsiteX5" fmla="*/ 5715000 w 7663136"/>
              <a:gd name="connsiteY5" fmla="*/ 1924720 h 3250600"/>
              <a:gd name="connsiteX6" fmla="*/ 15240 w 7663136"/>
              <a:gd name="connsiteY6" fmla="*/ 2107600 h 3250600"/>
              <a:gd name="connsiteX7" fmla="*/ 0 w 7663136"/>
              <a:gd name="connsiteY7" fmla="*/ 1772320 h 3250600"/>
              <a:gd name="connsiteX8" fmla="*/ 5638800 w 7663136"/>
              <a:gd name="connsiteY8" fmla="*/ 1254160 h 3250600"/>
              <a:gd name="connsiteX9" fmla="*/ 4541520 w 7663136"/>
              <a:gd name="connsiteY9" fmla="*/ 659800 h 3250600"/>
              <a:gd name="connsiteX10" fmla="*/ 4876800 w 7663136"/>
              <a:gd name="connsiteY10" fmla="*/ 19720 h 325060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430940"/>
              <a:gd name="connsiteX1" fmla="*/ 7528560 w 7663136"/>
              <a:gd name="connsiteY1" fmla="*/ 1421800 h 3430940"/>
              <a:gd name="connsiteX2" fmla="*/ 7528560 w 7663136"/>
              <a:gd name="connsiteY2" fmla="*/ 1619920 h 3430940"/>
              <a:gd name="connsiteX3" fmla="*/ 4998720 w 7663136"/>
              <a:gd name="connsiteY3" fmla="*/ 3250600 h 3430940"/>
              <a:gd name="connsiteX4" fmla="*/ 4602480 w 7663136"/>
              <a:gd name="connsiteY4" fmla="*/ 2701960 h 3430940"/>
              <a:gd name="connsiteX5" fmla="*/ 5715000 w 7663136"/>
              <a:gd name="connsiteY5" fmla="*/ 1924720 h 3430940"/>
              <a:gd name="connsiteX6" fmla="*/ 15240 w 7663136"/>
              <a:gd name="connsiteY6" fmla="*/ 2107600 h 3430940"/>
              <a:gd name="connsiteX7" fmla="*/ 0 w 7663136"/>
              <a:gd name="connsiteY7" fmla="*/ 1772320 h 3430940"/>
              <a:gd name="connsiteX8" fmla="*/ 5638800 w 7663136"/>
              <a:gd name="connsiteY8" fmla="*/ 1254160 h 3430940"/>
              <a:gd name="connsiteX9" fmla="*/ 4541520 w 7663136"/>
              <a:gd name="connsiteY9" fmla="*/ 659800 h 3430940"/>
              <a:gd name="connsiteX10" fmla="*/ 4876800 w 7663136"/>
              <a:gd name="connsiteY10" fmla="*/ 19720 h 3430940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4876800 w 7663136"/>
              <a:gd name="connsiteY0" fmla="*/ 19720 h 3263692"/>
              <a:gd name="connsiteX1" fmla="*/ 7528560 w 7663136"/>
              <a:gd name="connsiteY1" fmla="*/ 1421800 h 3263692"/>
              <a:gd name="connsiteX2" fmla="*/ 7528560 w 7663136"/>
              <a:gd name="connsiteY2" fmla="*/ 1619920 h 3263692"/>
              <a:gd name="connsiteX3" fmla="*/ 4998720 w 7663136"/>
              <a:gd name="connsiteY3" fmla="*/ 3250600 h 3263692"/>
              <a:gd name="connsiteX4" fmla="*/ 4602480 w 7663136"/>
              <a:gd name="connsiteY4" fmla="*/ 2701960 h 3263692"/>
              <a:gd name="connsiteX5" fmla="*/ 5715000 w 7663136"/>
              <a:gd name="connsiteY5" fmla="*/ 1924720 h 3263692"/>
              <a:gd name="connsiteX6" fmla="*/ 15240 w 7663136"/>
              <a:gd name="connsiteY6" fmla="*/ 2107600 h 3263692"/>
              <a:gd name="connsiteX7" fmla="*/ 0 w 7663136"/>
              <a:gd name="connsiteY7" fmla="*/ 1772320 h 3263692"/>
              <a:gd name="connsiteX8" fmla="*/ 5638800 w 7663136"/>
              <a:gd name="connsiteY8" fmla="*/ 1254160 h 3263692"/>
              <a:gd name="connsiteX9" fmla="*/ 4541520 w 7663136"/>
              <a:gd name="connsiteY9" fmla="*/ 659800 h 3263692"/>
              <a:gd name="connsiteX10" fmla="*/ 4876800 w 766313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814060 w 8600396"/>
              <a:gd name="connsiteY0" fmla="*/ 19720 h 3263692"/>
              <a:gd name="connsiteX1" fmla="*/ 8465820 w 8600396"/>
              <a:gd name="connsiteY1" fmla="*/ 1421800 h 3263692"/>
              <a:gd name="connsiteX2" fmla="*/ 8465820 w 8600396"/>
              <a:gd name="connsiteY2" fmla="*/ 1619920 h 3263692"/>
              <a:gd name="connsiteX3" fmla="*/ 5935980 w 8600396"/>
              <a:gd name="connsiteY3" fmla="*/ 3250600 h 3263692"/>
              <a:gd name="connsiteX4" fmla="*/ 5539740 w 8600396"/>
              <a:gd name="connsiteY4" fmla="*/ 2701960 h 3263692"/>
              <a:gd name="connsiteX5" fmla="*/ 6652260 w 8600396"/>
              <a:gd name="connsiteY5" fmla="*/ 1924720 h 3263692"/>
              <a:gd name="connsiteX6" fmla="*/ 952500 w 8600396"/>
              <a:gd name="connsiteY6" fmla="*/ 2107600 h 3263692"/>
              <a:gd name="connsiteX7" fmla="*/ 937260 w 8600396"/>
              <a:gd name="connsiteY7" fmla="*/ 1772320 h 3263692"/>
              <a:gd name="connsiteX8" fmla="*/ 6576060 w 8600396"/>
              <a:gd name="connsiteY8" fmla="*/ 1254160 h 3263692"/>
              <a:gd name="connsiteX9" fmla="*/ 5478780 w 8600396"/>
              <a:gd name="connsiteY9" fmla="*/ 659800 h 3263692"/>
              <a:gd name="connsiteX10" fmla="*/ 5814060 w 8600396"/>
              <a:gd name="connsiteY10" fmla="*/ 19720 h 3263692"/>
              <a:gd name="connsiteX0" fmla="*/ 5193492 w 7979828"/>
              <a:gd name="connsiteY0" fmla="*/ 19720 h 3263692"/>
              <a:gd name="connsiteX1" fmla="*/ 7845252 w 7979828"/>
              <a:gd name="connsiteY1" fmla="*/ 1421800 h 3263692"/>
              <a:gd name="connsiteX2" fmla="*/ 7845252 w 7979828"/>
              <a:gd name="connsiteY2" fmla="*/ 1619920 h 3263692"/>
              <a:gd name="connsiteX3" fmla="*/ 5315412 w 7979828"/>
              <a:gd name="connsiteY3" fmla="*/ 3250600 h 3263692"/>
              <a:gd name="connsiteX4" fmla="*/ 4919172 w 7979828"/>
              <a:gd name="connsiteY4" fmla="*/ 2701960 h 3263692"/>
              <a:gd name="connsiteX5" fmla="*/ 6031692 w 7979828"/>
              <a:gd name="connsiteY5" fmla="*/ 1924720 h 3263692"/>
              <a:gd name="connsiteX6" fmla="*/ 331932 w 7979828"/>
              <a:gd name="connsiteY6" fmla="*/ 2107600 h 3263692"/>
              <a:gd name="connsiteX7" fmla="*/ 316692 w 7979828"/>
              <a:gd name="connsiteY7" fmla="*/ 1772320 h 3263692"/>
              <a:gd name="connsiteX8" fmla="*/ 5955492 w 7979828"/>
              <a:gd name="connsiteY8" fmla="*/ 1254160 h 3263692"/>
              <a:gd name="connsiteX9" fmla="*/ 4858212 w 7979828"/>
              <a:gd name="connsiteY9" fmla="*/ 659800 h 3263692"/>
              <a:gd name="connsiteX10" fmla="*/ 5193492 w 7979828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727524 w 7862100"/>
              <a:gd name="connsiteY2" fmla="*/ 1619920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62100"/>
              <a:gd name="connsiteY0" fmla="*/ 19720 h 3263692"/>
              <a:gd name="connsiteX1" fmla="*/ 7727524 w 7862100"/>
              <a:gd name="connsiteY1" fmla="*/ 1421800 h 3263692"/>
              <a:gd name="connsiteX2" fmla="*/ 7668344 w 7862100"/>
              <a:gd name="connsiteY2" fmla="*/ 1656184 h 3263692"/>
              <a:gd name="connsiteX3" fmla="*/ 5197684 w 7862100"/>
              <a:gd name="connsiteY3" fmla="*/ 3250600 h 3263692"/>
              <a:gd name="connsiteX4" fmla="*/ 4801444 w 7862100"/>
              <a:gd name="connsiteY4" fmla="*/ 2701960 h 3263692"/>
              <a:gd name="connsiteX5" fmla="*/ 5913964 w 7862100"/>
              <a:gd name="connsiteY5" fmla="*/ 1924720 h 3263692"/>
              <a:gd name="connsiteX6" fmla="*/ 214204 w 7862100"/>
              <a:gd name="connsiteY6" fmla="*/ 2107600 h 3263692"/>
              <a:gd name="connsiteX7" fmla="*/ 198964 w 7862100"/>
              <a:gd name="connsiteY7" fmla="*/ 1772320 h 3263692"/>
              <a:gd name="connsiteX8" fmla="*/ 5837764 w 7862100"/>
              <a:gd name="connsiteY8" fmla="*/ 1254160 h 3263692"/>
              <a:gd name="connsiteX9" fmla="*/ 4740484 w 7862100"/>
              <a:gd name="connsiteY9" fmla="*/ 659800 h 3263692"/>
              <a:gd name="connsiteX10" fmla="*/ 5075764 w 7862100"/>
              <a:gd name="connsiteY10" fmla="*/ 19720 h 3263692"/>
              <a:gd name="connsiteX0" fmla="*/ 5075764 w 7802920"/>
              <a:gd name="connsiteY0" fmla="*/ 19720 h 3263692"/>
              <a:gd name="connsiteX1" fmla="*/ 7668344 w 7802920"/>
              <a:gd name="connsiteY1" fmla="*/ 1368152 h 3263692"/>
              <a:gd name="connsiteX2" fmla="*/ 7668344 w 7802920"/>
              <a:gd name="connsiteY2" fmla="*/ 1656184 h 3263692"/>
              <a:gd name="connsiteX3" fmla="*/ 5197684 w 7802920"/>
              <a:gd name="connsiteY3" fmla="*/ 3250600 h 3263692"/>
              <a:gd name="connsiteX4" fmla="*/ 4801444 w 7802920"/>
              <a:gd name="connsiteY4" fmla="*/ 2701960 h 3263692"/>
              <a:gd name="connsiteX5" fmla="*/ 5913964 w 7802920"/>
              <a:gd name="connsiteY5" fmla="*/ 1924720 h 3263692"/>
              <a:gd name="connsiteX6" fmla="*/ 214204 w 7802920"/>
              <a:gd name="connsiteY6" fmla="*/ 2107600 h 3263692"/>
              <a:gd name="connsiteX7" fmla="*/ 198964 w 7802920"/>
              <a:gd name="connsiteY7" fmla="*/ 1772320 h 3263692"/>
              <a:gd name="connsiteX8" fmla="*/ 5837764 w 7802920"/>
              <a:gd name="connsiteY8" fmla="*/ 1254160 h 3263692"/>
              <a:gd name="connsiteX9" fmla="*/ 4740484 w 7802920"/>
              <a:gd name="connsiteY9" fmla="*/ 659800 h 3263692"/>
              <a:gd name="connsiteX10" fmla="*/ 5075764 w 7802920"/>
              <a:gd name="connsiteY10" fmla="*/ 19720 h 326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02920" h="3263692">
                <a:moveTo>
                  <a:pt x="5075764" y="19720"/>
                </a:moveTo>
                <a:cubicBezTo>
                  <a:pt x="5298148" y="0"/>
                  <a:pt x="7226384" y="1101452"/>
                  <a:pt x="7668344" y="1368152"/>
                </a:cubicBezTo>
                <a:cubicBezTo>
                  <a:pt x="7802920" y="1493852"/>
                  <a:pt x="7767320" y="1607016"/>
                  <a:pt x="7668344" y="1656184"/>
                </a:cubicBezTo>
                <a:cubicBezTo>
                  <a:pt x="7246704" y="1960984"/>
                  <a:pt x="5540212" y="3130084"/>
                  <a:pt x="5197684" y="3250600"/>
                </a:cubicBezTo>
                <a:cubicBezTo>
                  <a:pt x="4719524" y="3263692"/>
                  <a:pt x="4682064" y="2922940"/>
                  <a:pt x="4801444" y="2701960"/>
                </a:cubicBezTo>
                <a:cubicBezTo>
                  <a:pt x="4920824" y="2480980"/>
                  <a:pt x="5673448" y="2081684"/>
                  <a:pt x="5913964" y="1924720"/>
                </a:cubicBezTo>
                <a:cubicBezTo>
                  <a:pt x="5088464" y="1966228"/>
                  <a:pt x="1166704" y="2133000"/>
                  <a:pt x="214204" y="2107600"/>
                </a:cubicBezTo>
                <a:cubicBezTo>
                  <a:pt x="2976" y="2010936"/>
                  <a:pt x="0" y="1868448"/>
                  <a:pt x="198964" y="1772320"/>
                </a:cubicBezTo>
                <a:cubicBezTo>
                  <a:pt x="1136224" y="1630080"/>
                  <a:pt x="5065604" y="1368316"/>
                  <a:pt x="5837764" y="1254160"/>
                </a:cubicBezTo>
                <a:cubicBezTo>
                  <a:pt x="5600676" y="1083196"/>
                  <a:pt x="4857572" y="786596"/>
                  <a:pt x="4740484" y="659800"/>
                </a:cubicBezTo>
                <a:cubicBezTo>
                  <a:pt x="4568900" y="446028"/>
                  <a:pt x="4590108" y="18792"/>
                  <a:pt x="5075764" y="1972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  <a:alpha val="70000"/>
                </a:schemeClr>
              </a:gs>
              <a:gs pos="50000">
                <a:schemeClr val="bg2">
                  <a:lumMod val="50000"/>
                  <a:shade val="67500"/>
                  <a:satMod val="115000"/>
                  <a:alpha val="40000"/>
                </a:schemeClr>
              </a:gs>
              <a:gs pos="100000">
                <a:schemeClr val="bg2">
                  <a:lumMod val="50000"/>
                  <a:shade val="100000"/>
                  <a:satMod val="115000"/>
                  <a:alpha val="10000"/>
                </a:schemeClr>
              </a:gs>
            </a:gsLst>
            <a:lin ang="10800000" scaled="1"/>
            <a:tileRect/>
          </a:gradFill>
          <a:ln>
            <a:noFill/>
          </a:ln>
          <a:scene3d>
            <a:camera prst="perspectiveLeft" fov="5400000">
              <a:rot lat="20418987" lon="562346" rev="516987"/>
            </a:camera>
            <a:lightRig rig="threePt" dir="t">
              <a:rot lat="0" lon="0" rev="3600000"/>
            </a:lightRig>
          </a:scene3d>
          <a:sp3d>
            <a:bevelT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9" name="群組 96"/>
          <p:cNvGrpSpPr>
            <a:grpSpLocks noChangeAspect="1"/>
          </p:cNvGrpSpPr>
          <p:nvPr/>
        </p:nvGrpSpPr>
        <p:grpSpPr>
          <a:xfrm>
            <a:off x="948248" y="145874"/>
            <a:ext cx="8351999" cy="3211118"/>
            <a:chOff x="-282502" y="66135"/>
            <a:chExt cx="9120760" cy="4486370"/>
          </a:xfrm>
          <a:scene3d>
            <a:camera prst="perspectiveContrastingLeftFacing">
              <a:rot lat="21025376" lon="2392042" rev="21597743"/>
            </a:camera>
            <a:lightRig rig="threePt" dir="t"/>
          </a:scene3d>
        </p:grpSpPr>
        <p:grpSp>
          <p:nvGrpSpPr>
            <p:cNvPr id="10" name="群組 80"/>
            <p:cNvGrpSpPr>
              <a:grpSpLocks noChangeAspect="1"/>
            </p:cNvGrpSpPr>
            <p:nvPr/>
          </p:nvGrpSpPr>
          <p:grpSpPr>
            <a:xfrm>
              <a:off x="7377933" y="66135"/>
              <a:ext cx="1460325" cy="4486370"/>
              <a:chOff x="6939059" y="70848"/>
              <a:chExt cx="1404159" cy="4313816"/>
            </a:xfrm>
          </p:grpSpPr>
          <p:sp>
            <p:nvSpPr>
              <p:cNvPr id="167" name="圓角矩形 3"/>
              <p:cNvSpPr/>
              <p:nvPr/>
            </p:nvSpPr>
            <p:spPr>
              <a:xfrm>
                <a:off x="7695146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8" name="圓角矩形 4"/>
              <p:cNvSpPr/>
              <p:nvPr/>
            </p:nvSpPr>
            <p:spPr>
              <a:xfrm>
                <a:off x="7695144" y="64691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9" name="圓角矩形 5"/>
              <p:cNvSpPr/>
              <p:nvPr/>
            </p:nvSpPr>
            <p:spPr>
              <a:xfrm>
                <a:off x="7695144" y="134076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0" name="圓角矩形 6"/>
              <p:cNvSpPr/>
              <p:nvPr/>
            </p:nvSpPr>
            <p:spPr>
              <a:xfrm>
                <a:off x="7695144" y="191683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1" name="圓角矩形 7"/>
              <p:cNvSpPr/>
              <p:nvPr/>
            </p:nvSpPr>
            <p:spPr>
              <a:xfrm>
                <a:off x="7695144" y="2610688"/>
                <a:ext cx="648071" cy="504056"/>
              </a:xfrm>
              <a:prstGeom prst="roundRect">
                <a:avLst/>
              </a:prstGeom>
              <a:solidFill>
                <a:schemeClr val="accent1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2" name="圓角矩形 8"/>
              <p:cNvSpPr/>
              <p:nvPr/>
            </p:nvSpPr>
            <p:spPr>
              <a:xfrm>
                <a:off x="7695144" y="3186752"/>
                <a:ext cx="648071" cy="504056"/>
              </a:xfrm>
              <a:prstGeom prst="roundRect">
                <a:avLst/>
              </a:prstGeom>
              <a:solidFill>
                <a:srgbClr val="1B2E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3" name="圓角矩形 9"/>
              <p:cNvSpPr/>
              <p:nvPr/>
            </p:nvSpPr>
            <p:spPr>
              <a:xfrm>
                <a:off x="7695144" y="388060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4" name="圓角矩形 10"/>
              <p:cNvSpPr/>
              <p:nvPr/>
            </p:nvSpPr>
            <p:spPr>
              <a:xfrm>
                <a:off x="6939059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5" name="圓角矩形 11"/>
              <p:cNvSpPr/>
              <p:nvPr/>
            </p:nvSpPr>
            <p:spPr>
              <a:xfrm>
                <a:off x="6939059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6" name="圓角矩形 12"/>
              <p:cNvSpPr/>
              <p:nvPr/>
            </p:nvSpPr>
            <p:spPr>
              <a:xfrm>
                <a:off x="6939059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7" name="圓角矩形 13"/>
              <p:cNvSpPr/>
              <p:nvPr/>
            </p:nvSpPr>
            <p:spPr>
              <a:xfrm>
                <a:off x="6939059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8" name="圓角矩形 14"/>
              <p:cNvSpPr/>
              <p:nvPr/>
            </p:nvSpPr>
            <p:spPr>
              <a:xfrm>
                <a:off x="6939059" y="2610688"/>
                <a:ext cx="648072" cy="504056"/>
              </a:xfrm>
              <a:prstGeom prst="roundRect">
                <a:avLst/>
              </a:prstGeom>
              <a:solidFill>
                <a:schemeClr val="tx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79" name="圓角矩形 15"/>
              <p:cNvSpPr/>
              <p:nvPr/>
            </p:nvSpPr>
            <p:spPr>
              <a:xfrm>
                <a:off x="6939059" y="3186752"/>
                <a:ext cx="648072" cy="504056"/>
              </a:xfrm>
              <a:prstGeom prst="roundRect">
                <a:avLst/>
              </a:prstGeom>
              <a:solidFill>
                <a:srgbClr val="08142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80" name="圓角矩形 16"/>
              <p:cNvSpPr/>
              <p:nvPr/>
            </p:nvSpPr>
            <p:spPr>
              <a:xfrm>
                <a:off x="6939059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11" name="群組 81"/>
            <p:cNvGrpSpPr>
              <a:grpSpLocks noChangeAspect="1"/>
            </p:cNvGrpSpPr>
            <p:nvPr/>
          </p:nvGrpSpPr>
          <p:grpSpPr>
            <a:xfrm>
              <a:off x="5697365" y="66135"/>
              <a:ext cx="1446654" cy="4486370"/>
              <a:chOff x="5348047" y="70848"/>
              <a:chExt cx="1391014" cy="4313816"/>
            </a:xfrm>
          </p:grpSpPr>
          <p:sp>
            <p:nvSpPr>
              <p:cNvPr id="153" name="圓角矩形 152"/>
              <p:cNvSpPr/>
              <p:nvPr/>
            </p:nvSpPr>
            <p:spPr>
              <a:xfrm>
                <a:off x="6090990" y="7084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4" name="圓角矩形 153"/>
              <p:cNvSpPr/>
              <p:nvPr/>
            </p:nvSpPr>
            <p:spPr>
              <a:xfrm>
                <a:off x="6090990" y="64691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5" name="圓角矩形 154"/>
              <p:cNvSpPr/>
              <p:nvPr/>
            </p:nvSpPr>
            <p:spPr>
              <a:xfrm>
                <a:off x="6090990" y="1340768"/>
                <a:ext cx="648071" cy="50405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6" name="圓角矩形 155"/>
              <p:cNvSpPr/>
              <p:nvPr/>
            </p:nvSpPr>
            <p:spPr>
              <a:xfrm>
                <a:off x="6090990" y="1916832"/>
                <a:ext cx="648071" cy="504056"/>
              </a:xfrm>
              <a:prstGeom prst="round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7" name="圓角矩形 156"/>
              <p:cNvSpPr/>
              <p:nvPr/>
            </p:nvSpPr>
            <p:spPr>
              <a:xfrm>
                <a:off x="6090990" y="261068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8" name="圓角矩形 157"/>
              <p:cNvSpPr/>
              <p:nvPr/>
            </p:nvSpPr>
            <p:spPr>
              <a:xfrm>
                <a:off x="6090990" y="318675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9" name="圓角矩形 158"/>
              <p:cNvSpPr/>
              <p:nvPr/>
            </p:nvSpPr>
            <p:spPr>
              <a:xfrm>
                <a:off x="6090990" y="3880608"/>
                <a:ext cx="648071" cy="504056"/>
              </a:xfrm>
              <a:prstGeom prst="roundRect">
                <a:avLst/>
              </a:prstGeom>
              <a:solidFill>
                <a:srgbClr val="2B2137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0" name="圓角矩形 159"/>
              <p:cNvSpPr/>
              <p:nvPr/>
            </p:nvSpPr>
            <p:spPr>
              <a:xfrm>
                <a:off x="5348049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1" name="圓角矩形 160"/>
              <p:cNvSpPr/>
              <p:nvPr/>
            </p:nvSpPr>
            <p:spPr>
              <a:xfrm>
                <a:off x="5348049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2" name="圓角矩形 161"/>
              <p:cNvSpPr/>
              <p:nvPr/>
            </p:nvSpPr>
            <p:spPr>
              <a:xfrm>
                <a:off x="5348049" y="1340768"/>
                <a:ext cx="648072" cy="504056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3" name="圓角矩形 162"/>
              <p:cNvSpPr/>
              <p:nvPr/>
            </p:nvSpPr>
            <p:spPr>
              <a:xfrm>
                <a:off x="5348047" y="1916832"/>
                <a:ext cx="648072" cy="504056"/>
              </a:xfrm>
              <a:prstGeom prst="roundRect">
                <a:avLst/>
              </a:prstGeom>
              <a:solidFill>
                <a:schemeClr val="accent5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4" name="圓角矩形 163"/>
              <p:cNvSpPr/>
              <p:nvPr/>
            </p:nvSpPr>
            <p:spPr>
              <a:xfrm>
                <a:off x="5348047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5" name="圓角矩形 164"/>
              <p:cNvSpPr/>
              <p:nvPr/>
            </p:nvSpPr>
            <p:spPr>
              <a:xfrm>
                <a:off x="5348047" y="318675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66" name="圓角矩形 165"/>
              <p:cNvSpPr/>
              <p:nvPr/>
            </p:nvSpPr>
            <p:spPr>
              <a:xfrm>
                <a:off x="5348047" y="3880608"/>
                <a:ext cx="648072" cy="504056"/>
              </a:xfrm>
              <a:prstGeom prst="roundRect">
                <a:avLst/>
              </a:prstGeom>
              <a:solidFill>
                <a:srgbClr val="0D2329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12" name="群組 82"/>
            <p:cNvGrpSpPr>
              <a:grpSpLocks noChangeAspect="1"/>
            </p:cNvGrpSpPr>
            <p:nvPr/>
          </p:nvGrpSpPr>
          <p:grpSpPr>
            <a:xfrm>
              <a:off x="4085125" y="66135"/>
              <a:ext cx="1432986" cy="4486370"/>
              <a:chOff x="3822744" y="70848"/>
              <a:chExt cx="1377872" cy="4313816"/>
            </a:xfrm>
          </p:grpSpPr>
          <p:sp>
            <p:nvSpPr>
              <p:cNvPr id="139" name="圓角矩形 138"/>
              <p:cNvSpPr/>
              <p:nvPr/>
            </p:nvSpPr>
            <p:spPr>
              <a:xfrm>
                <a:off x="4552545" y="7084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0" name="圓角矩形 139"/>
              <p:cNvSpPr/>
              <p:nvPr/>
            </p:nvSpPr>
            <p:spPr>
              <a:xfrm>
                <a:off x="4552545" y="64691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4552545" y="134076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4552545" y="1916832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4552545" y="2610688"/>
                <a:ext cx="648071" cy="504056"/>
              </a:xfrm>
              <a:prstGeom prst="roundRect">
                <a:avLst/>
              </a:prstGeom>
              <a:solidFill>
                <a:schemeClr val="accent6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4" name="圓角矩形 143"/>
              <p:cNvSpPr/>
              <p:nvPr/>
            </p:nvSpPr>
            <p:spPr>
              <a:xfrm>
                <a:off x="4552545" y="3186752"/>
                <a:ext cx="648071" cy="504056"/>
              </a:xfrm>
              <a:prstGeom prst="roundRect">
                <a:avLst/>
              </a:prstGeom>
              <a:solidFill>
                <a:srgbClr val="8C430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5" name="圓角矩形 144"/>
              <p:cNvSpPr/>
              <p:nvPr/>
            </p:nvSpPr>
            <p:spPr>
              <a:xfrm>
                <a:off x="4552545" y="3880608"/>
                <a:ext cx="648071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6" name="圓角矩形 145"/>
              <p:cNvSpPr/>
              <p:nvPr/>
            </p:nvSpPr>
            <p:spPr>
              <a:xfrm>
                <a:off x="3822745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7" name="圓角矩形 146"/>
              <p:cNvSpPr/>
              <p:nvPr/>
            </p:nvSpPr>
            <p:spPr>
              <a:xfrm>
                <a:off x="3822745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8" name="圓角矩形 147"/>
              <p:cNvSpPr/>
              <p:nvPr/>
            </p:nvSpPr>
            <p:spPr>
              <a:xfrm>
                <a:off x="3822744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49" name="圓角矩形 148"/>
              <p:cNvSpPr/>
              <p:nvPr/>
            </p:nvSpPr>
            <p:spPr>
              <a:xfrm>
                <a:off x="3822744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0" name="圓角矩形 149"/>
              <p:cNvSpPr/>
              <p:nvPr/>
            </p:nvSpPr>
            <p:spPr>
              <a:xfrm>
                <a:off x="3822744" y="2610688"/>
                <a:ext cx="648072" cy="504056"/>
              </a:xfrm>
              <a:prstGeom prst="roundRect">
                <a:avLst/>
              </a:prstGeom>
              <a:solidFill>
                <a:schemeClr val="accent2">
                  <a:lumMod val="5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1" name="圓角矩形 150"/>
              <p:cNvSpPr/>
              <p:nvPr/>
            </p:nvSpPr>
            <p:spPr>
              <a:xfrm>
                <a:off x="3822744" y="3186752"/>
                <a:ext cx="648072" cy="504056"/>
              </a:xfrm>
              <a:prstGeom prst="roundRect">
                <a:avLst/>
              </a:prstGeom>
              <a:solidFill>
                <a:srgbClr val="57201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52" name="圓角矩形 151"/>
              <p:cNvSpPr/>
              <p:nvPr/>
            </p:nvSpPr>
            <p:spPr>
              <a:xfrm>
                <a:off x="3822744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13" name="群組 83"/>
            <p:cNvGrpSpPr>
              <a:grpSpLocks noChangeAspect="1"/>
            </p:cNvGrpSpPr>
            <p:nvPr/>
          </p:nvGrpSpPr>
          <p:grpSpPr>
            <a:xfrm>
              <a:off x="2404556" y="66135"/>
              <a:ext cx="1419319" cy="4486370"/>
              <a:chOff x="2231740" y="70848"/>
              <a:chExt cx="1364731" cy="4313816"/>
            </a:xfrm>
          </p:grpSpPr>
          <p:sp>
            <p:nvSpPr>
              <p:cNvPr id="125" name="圓角矩形 124"/>
              <p:cNvSpPr/>
              <p:nvPr/>
            </p:nvSpPr>
            <p:spPr>
              <a:xfrm>
                <a:off x="2948399" y="7084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6" name="圓角矩形 125"/>
              <p:cNvSpPr/>
              <p:nvPr/>
            </p:nvSpPr>
            <p:spPr>
              <a:xfrm>
                <a:off x="2948399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7" name="圓角矩形 126"/>
              <p:cNvSpPr/>
              <p:nvPr/>
            </p:nvSpPr>
            <p:spPr>
              <a:xfrm>
                <a:off x="2948399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8" name="圓角矩形 127"/>
              <p:cNvSpPr/>
              <p:nvPr/>
            </p:nvSpPr>
            <p:spPr>
              <a:xfrm>
                <a:off x="2948399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9" name="圓角矩形 128"/>
              <p:cNvSpPr/>
              <p:nvPr/>
            </p:nvSpPr>
            <p:spPr>
              <a:xfrm>
                <a:off x="2948399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0" name="圓角矩形 129"/>
              <p:cNvSpPr/>
              <p:nvPr/>
            </p:nvSpPr>
            <p:spPr>
              <a:xfrm>
                <a:off x="2948399" y="318675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1" name="圓角矩形 130"/>
              <p:cNvSpPr/>
              <p:nvPr/>
            </p:nvSpPr>
            <p:spPr>
              <a:xfrm>
                <a:off x="2948399" y="3880608"/>
                <a:ext cx="648072" cy="504056"/>
              </a:xfrm>
              <a:prstGeom prst="roundRect">
                <a:avLst/>
              </a:prstGeom>
              <a:solidFill>
                <a:srgbClr val="3B4A1E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2" name="圓角矩形 131"/>
              <p:cNvSpPr/>
              <p:nvPr/>
            </p:nvSpPr>
            <p:spPr>
              <a:xfrm>
                <a:off x="2231740" y="70848"/>
                <a:ext cx="648072" cy="504056"/>
              </a:xfrm>
              <a:prstGeom prst="roundRect">
                <a:avLst/>
              </a:prstGeom>
              <a:solidFill>
                <a:schemeClr val="bg2">
                  <a:lumMod val="9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3" name="圓角矩形 132"/>
              <p:cNvSpPr/>
              <p:nvPr/>
            </p:nvSpPr>
            <p:spPr>
              <a:xfrm>
                <a:off x="2231740" y="646912"/>
                <a:ext cx="648072" cy="504056"/>
              </a:xfrm>
              <a:prstGeom prst="roundRect">
                <a:avLst/>
              </a:prstGeom>
              <a:solidFill>
                <a:schemeClr val="bg2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4" name="圓角矩形 133"/>
              <p:cNvSpPr/>
              <p:nvPr/>
            </p:nvSpPr>
            <p:spPr>
              <a:xfrm>
                <a:off x="2231740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5" name="圓角矩形 134"/>
              <p:cNvSpPr/>
              <p:nvPr/>
            </p:nvSpPr>
            <p:spPr>
              <a:xfrm>
                <a:off x="2231740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6" name="圓角矩形 135"/>
              <p:cNvSpPr/>
              <p:nvPr/>
            </p:nvSpPr>
            <p:spPr>
              <a:xfrm>
                <a:off x="2231740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7" name="圓角矩形 136"/>
              <p:cNvSpPr/>
              <p:nvPr/>
            </p:nvSpPr>
            <p:spPr>
              <a:xfrm>
                <a:off x="2231740" y="318675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38" name="圓角矩形 137"/>
              <p:cNvSpPr/>
              <p:nvPr/>
            </p:nvSpPr>
            <p:spPr>
              <a:xfrm>
                <a:off x="2231740" y="3880608"/>
                <a:ext cx="648072" cy="504056"/>
              </a:xfrm>
              <a:prstGeom prst="roundRect">
                <a:avLst/>
              </a:prstGeom>
              <a:solidFill>
                <a:srgbClr val="0A0906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14" name="群組 84"/>
            <p:cNvGrpSpPr>
              <a:grpSpLocks noChangeAspect="1"/>
            </p:cNvGrpSpPr>
            <p:nvPr/>
          </p:nvGrpSpPr>
          <p:grpSpPr>
            <a:xfrm>
              <a:off x="682985" y="66135"/>
              <a:ext cx="1405660" cy="4486370"/>
              <a:chOff x="601301" y="70848"/>
              <a:chExt cx="1351596" cy="4313816"/>
            </a:xfrm>
          </p:grpSpPr>
          <p:sp>
            <p:nvSpPr>
              <p:cNvPr id="111" name="圓角矩形 110"/>
              <p:cNvSpPr/>
              <p:nvPr/>
            </p:nvSpPr>
            <p:spPr>
              <a:xfrm>
                <a:off x="1304825" y="70848"/>
                <a:ext cx="648072" cy="504056"/>
              </a:xfrm>
              <a:prstGeom prst="roundRect">
                <a:avLst/>
              </a:prstGeom>
              <a:solidFill>
                <a:srgbClr val="FFFFC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2" name="圓角矩形 111"/>
              <p:cNvSpPr/>
              <p:nvPr/>
            </p:nvSpPr>
            <p:spPr>
              <a:xfrm>
                <a:off x="1304825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3" name="圓角矩形 112"/>
              <p:cNvSpPr/>
              <p:nvPr/>
            </p:nvSpPr>
            <p:spPr>
              <a:xfrm>
                <a:off x="1304825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4" name="圓角矩形 113"/>
              <p:cNvSpPr/>
              <p:nvPr/>
            </p:nvSpPr>
            <p:spPr>
              <a:xfrm>
                <a:off x="1304825" y="1916832"/>
                <a:ext cx="648072" cy="504056"/>
              </a:xfrm>
              <a:prstGeom prst="roundRect">
                <a:avLst/>
              </a:prstGeom>
              <a:solidFill>
                <a:srgbClr val="FFFF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5" name="圓角矩形 114"/>
              <p:cNvSpPr/>
              <p:nvPr/>
            </p:nvSpPr>
            <p:spPr>
              <a:xfrm>
                <a:off x="1304825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6" name="圓角矩形 115"/>
              <p:cNvSpPr/>
              <p:nvPr/>
            </p:nvSpPr>
            <p:spPr>
              <a:xfrm>
                <a:off x="1304825" y="3186752"/>
                <a:ext cx="648072" cy="504056"/>
              </a:xfrm>
              <a:prstGeom prst="roundRect">
                <a:avLst/>
              </a:prstGeom>
              <a:solidFill>
                <a:srgbClr val="6633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7" name="圓角矩形 116"/>
              <p:cNvSpPr/>
              <p:nvPr/>
            </p:nvSpPr>
            <p:spPr>
              <a:xfrm>
                <a:off x="1304825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8" name="圓角矩形 117"/>
              <p:cNvSpPr/>
              <p:nvPr/>
            </p:nvSpPr>
            <p:spPr>
              <a:xfrm>
                <a:off x="601302" y="70848"/>
                <a:ext cx="648072" cy="504056"/>
              </a:xfrm>
              <a:prstGeom prst="roundRect">
                <a:avLst/>
              </a:prstGeom>
              <a:solidFill>
                <a:srgbClr val="FFCCC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9" name="圓角矩形 118"/>
              <p:cNvSpPr/>
              <p:nvPr/>
            </p:nvSpPr>
            <p:spPr>
              <a:xfrm>
                <a:off x="601301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0" name="圓角矩形 119"/>
              <p:cNvSpPr/>
              <p:nvPr/>
            </p:nvSpPr>
            <p:spPr>
              <a:xfrm>
                <a:off x="601301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1" name="圓角矩形 120"/>
              <p:cNvSpPr/>
              <p:nvPr/>
            </p:nvSpPr>
            <p:spPr>
              <a:xfrm>
                <a:off x="601301" y="191683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2" name="圓角矩形 121"/>
              <p:cNvSpPr/>
              <p:nvPr/>
            </p:nvSpPr>
            <p:spPr>
              <a:xfrm>
                <a:off x="601301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3" name="圓角矩形 122"/>
              <p:cNvSpPr/>
              <p:nvPr/>
            </p:nvSpPr>
            <p:spPr>
              <a:xfrm>
                <a:off x="601301" y="3186752"/>
                <a:ext cx="648072" cy="504056"/>
              </a:xfrm>
              <a:prstGeom prst="roundRect">
                <a:avLst/>
              </a:prstGeom>
              <a:solidFill>
                <a:srgbClr val="9966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24" name="圓角矩形 123"/>
              <p:cNvSpPr/>
              <p:nvPr/>
            </p:nvSpPr>
            <p:spPr>
              <a:xfrm>
                <a:off x="601301" y="388060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  <p:grpSp>
          <p:nvGrpSpPr>
            <p:cNvPr id="15" name="群組 85"/>
            <p:cNvGrpSpPr>
              <a:grpSpLocks noChangeAspect="1"/>
            </p:cNvGrpSpPr>
            <p:nvPr/>
          </p:nvGrpSpPr>
          <p:grpSpPr>
            <a:xfrm>
              <a:off x="-282502" y="66135"/>
              <a:ext cx="673996" cy="4486370"/>
              <a:chOff x="-273032" y="70848"/>
              <a:chExt cx="648072" cy="4313816"/>
            </a:xfrm>
          </p:grpSpPr>
          <p:sp>
            <p:nvSpPr>
              <p:cNvPr id="104" name="圓角矩形 103"/>
              <p:cNvSpPr/>
              <p:nvPr/>
            </p:nvSpPr>
            <p:spPr>
              <a:xfrm>
                <a:off x="-273032" y="70848"/>
                <a:ext cx="648072" cy="504056"/>
              </a:xfrm>
              <a:prstGeom prst="roundRect">
                <a:avLst/>
              </a:prstGeom>
              <a:solidFill>
                <a:srgbClr val="CCFFCC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05" name="圓角矩形 104"/>
              <p:cNvSpPr/>
              <p:nvPr/>
            </p:nvSpPr>
            <p:spPr>
              <a:xfrm>
                <a:off x="-273032" y="64691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06" name="圓角矩形 105"/>
              <p:cNvSpPr/>
              <p:nvPr/>
            </p:nvSpPr>
            <p:spPr>
              <a:xfrm>
                <a:off x="-273032" y="134076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07" name="圓角矩形 106"/>
              <p:cNvSpPr/>
              <p:nvPr/>
            </p:nvSpPr>
            <p:spPr>
              <a:xfrm>
                <a:off x="-273032" y="1916832"/>
                <a:ext cx="648072" cy="504056"/>
              </a:xfrm>
              <a:prstGeom prst="roundRect">
                <a:avLst/>
              </a:prstGeom>
              <a:solidFill>
                <a:srgbClr val="33CC3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08" name="圓角矩形 107"/>
              <p:cNvSpPr/>
              <p:nvPr/>
            </p:nvSpPr>
            <p:spPr>
              <a:xfrm>
                <a:off x="-273032" y="2610688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09" name="圓角矩形 108"/>
              <p:cNvSpPr/>
              <p:nvPr/>
            </p:nvSpPr>
            <p:spPr>
              <a:xfrm>
                <a:off x="-273032" y="3186752"/>
                <a:ext cx="648072" cy="50405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  <p:sp>
            <p:nvSpPr>
              <p:cNvPr id="110" name="圓角矩形 109"/>
              <p:cNvSpPr/>
              <p:nvPr/>
            </p:nvSpPr>
            <p:spPr>
              <a:xfrm>
                <a:off x="-273032" y="3880608"/>
                <a:ext cx="648072" cy="504056"/>
              </a:xfrm>
              <a:prstGeom prst="roundRect">
                <a:avLst/>
              </a:prstGeom>
              <a:solidFill>
                <a:srgbClr val="0026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/>
              </a:p>
            </p:txBody>
          </p:sp>
        </p:grpSp>
      </p:grpSp>
      <p:sp>
        <p:nvSpPr>
          <p:cNvPr id="3081" name="TextBox 4"/>
          <p:cNvSpPr txBox="1">
            <a:spLocks noChangeArrowheads="1"/>
          </p:cNvSpPr>
          <p:nvPr/>
        </p:nvSpPr>
        <p:spPr bwMode="auto">
          <a:xfrm>
            <a:off x="4384676" y="5691189"/>
            <a:ext cx="34718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2800">
                <a:latin typeface="Arial" charset="0"/>
                <a:ea typeface="맑은 고딕" pitchFamily="50" charset="-127"/>
                <a:cs typeface="Arial" charset="0"/>
              </a:rPr>
              <a:t>Your company name</a:t>
            </a:r>
          </a:p>
        </p:txBody>
      </p:sp>
    </p:spTree>
    <p:extLst>
      <p:ext uri="{BB962C8B-B14F-4D97-AF65-F5344CB8AC3E}">
        <p14:creationId xmlns:p14="http://schemas.microsoft.com/office/powerpoint/2010/main" val="177528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 rctx="PPT">
                                        <p:cTn id="11" dur="5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5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3906 0.19169 L 0.12639 -0.0806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00" y="-136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51996 0.1274 L 0.1573 -0.0404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0" y="-84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36198 0.09711 L 0.38611 -0.09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00" y="-9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573 0.13788 L 0.21649 -0.05057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00" y="-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50" y="1468884"/>
            <a:ext cx="6969301" cy="392023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587769" y="2457284"/>
            <a:ext cx="2493599" cy="779749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4267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nkGothic Lt BT" panose="020B0607020203060204" pitchFamily="34" charset="0"/>
                <a:cs typeface="Aharoni" panose="02010803020104030203" pitchFamily="2" charset="-79"/>
              </a:rPr>
              <a:t>WOWSC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615873" y="2820884"/>
            <a:ext cx="294351" cy="630059"/>
            <a:chOff x="1211900" y="2115662"/>
            <a:chExt cx="220763" cy="472544"/>
          </a:xfrm>
        </p:grpSpPr>
        <p:sp>
          <p:nvSpPr>
            <p:cNvPr id="43" name="矩形 42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1919269" y="2506793"/>
            <a:ext cx="294351" cy="1258240"/>
            <a:chOff x="1439447" y="1880094"/>
            <a:chExt cx="220763" cy="943680"/>
          </a:xfrm>
        </p:grpSpPr>
        <p:sp>
          <p:nvSpPr>
            <p:cNvPr id="44" name="矩形 43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227786" y="2746814"/>
            <a:ext cx="294351" cy="778197"/>
            <a:chOff x="1670835" y="2060110"/>
            <a:chExt cx="220763" cy="583648"/>
          </a:xfrm>
        </p:grpSpPr>
        <p:sp>
          <p:nvSpPr>
            <p:cNvPr id="45" name="矩形 44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2537397" y="2362772"/>
            <a:ext cx="294351" cy="1546283"/>
            <a:chOff x="1903043" y="1772078"/>
            <a:chExt cx="220763" cy="1159712"/>
          </a:xfrm>
        </p:grpSpPr>
        <p:sp>
          <p:nvSpPr>
            <p:cNvPr id="46" name="矩形 45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842433" y="2554793"/>
            <a:ext cx="294351" cy="1162240"/>
            <a:chOff x="2131820" y="1916094"/>
            <a:chExt cx="220763" cy="871680"/>
          </a:xfrm>
        </p:grpSpPr>
        <p:sp>
          <p:nvSpPr>
            <p:cNvPr id="47" name="矩形 46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147493" y="2506793"/>
            <a:ext cx="294351" cy="1258240"/>
            <a:chOff x="2360615" y="1880094"/>
            <a:chExt cx="220763" cy="943680"/>
          </a:xfrm>
        </p:grpSpPr>
        <p:sp>
          <p:nvSpPr>
            <p:cNvPr id="48" name="矩形 47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453601" y="2746814"/>
            <a:ext cx="294351" cy="778197"/>
            <a:chOff x="2590196" y="2060110"/>
            <a:chExt cx="220763" cy="583648"/>
          </a:xfrm>
        </p:grpSpPr>
        <p:sp>
          <p:nvSpPr>
            <p:cNvPr id="49" name="矩形 48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758637" y="2820885"/>
            <a:ext cx="294351" cy="630056"/>
            <a:chOff x="2818973" y="2115663"/>
            <a:chExt cx="220763" cy="472542"/>
          </a:xfrm>
        </p:grpSpPr>
        <p:sp>
          <p:nvSpPr>
            <p:cNvPr id="50" name="矩形 49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544015" y="2948947"/>
            <a:ext cx="2514438" cy="697547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3733" spc="-2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BankGothic Lt BT" panose="020B0607020203060204" pitchFamily="34" charset="0"/>
                <a:cs typeface="Aharoni" panose="02010803020104030203" pitchFamily="2" charset="-79"/>
              </a:rPr>
              <a:t>PRESENT</a:t>
            </a:r>
            <a:endParaRPr lang="zh-CN" altLang="en-US" sz="3733" spc="-200" dirty="0">
              <a:ln w="18415" cmpd="sng">
                <a:noFill/>
                <a:prstDash val="solid"/>
              </a:ln>
              <a:solidFill>
                <a:prstClr val="black"/>
              </a:solidFill>
              <a:latin typeface="BankGothic Lt BT" panose="020B060702020306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3063313" y="-2449554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-3876470" y="4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-1701286" y="-7909890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73" name="组合 72"/>
          <p:cNvGrpSpPr/>
          <p:nvPr/>
        </p:nvGrpSpPr>
        <p:grpSpPr>
          <a:xfrm rot="18651435">
            <a:off x="20384066" y="435146"/>
            <a:ext cx="5995396" cy="5995396"/>
            <a:chOff x="5256991" y="-1276200"/>
            <a:chExt cx="7954416" cy="7954416"/>
          </a:xfrm>
        </p:grpSpPr>
        <p:sp>
          <p:nvSpPr>
            <p:cNvPr id="74" name="椭圆 7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5" name="十字星 74"/>
            <p:cNvSpPr/>
            <p:nvPr/>
          </p:nvSpPr>
          <p:spPr>
            <a:xfrm rot="19923208">
              <a:off x="5439255" y="-1093936"/>
              <a:ext cx="7589888" cy="7589888"/>
            </a:xfrm>
            <a:prstGeom prst="star4">
              <a:avLst>
                <a:gd name="adj" fmla="val 235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78" name="矩形 77"/>
          <p:cNvSpPr/>
          <p:nvPr/>
        </p:nvSpPr>
        <p:spPr>
          <a:xfrm>
            <a:off x="8183104" y="2539353"/>
            <a:ext cx="2618633" cy="697547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3733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BankGothic Lt BT" panose="020B0607020203060204" pitchFamily="34" charset="0"/>
                <a:cs typeface="Aharoni" panose="02010803020104030203" pitchFamily="2" charset="-79"/>
              </a:rPr>
              <a:t>MADE BY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8273722" y="2847128"/>
            <a:ext cx="294351" cy="630059"/>
            <a:chOff x="1211900" y="2115662"/>
            <a:chExt cx="220763" cy="472544"/>
          </a:xfrm>
        </p:grpSpPr>
        <p:sp>
          <p:nvSpPr>
            <p:cNvPr id="80" name="矩形 79"/>
            <p:cNvSpPr/>
            <p:nvPr/>
          </p:nvSpPr>
          <p:spPr>
            <a:xfrm>
              <a:off x="1211900" y="2352640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flipV="1">
              <a:off x="1211978" y="2115662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8577118" y="2533037"/>
            <a:ext cx="294351" cy="1258240"/>
            <a:chOff x="1439447" y="1880094"/>
            <a:chExt cx="220763" cy="943680"/>
          </a:xfrm>
        </p:grpSpPr>
        <p:sp>
          <p:nvSpPr>
            <p:cNvPr id="83" name="矩形 82"/>
            <p:cNvSpPr/>
            <p:nvPr/>
          </p:nvSpPr>
          <p:spPr>
            <a:xfrm>
              <a:off x="1439447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 flipV="1">
              <a:off x="1439525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8885635" y="2773058"/>
            <a:ext cx="294351" cy="778197"/>
            <a:chOff x="1670835" y="2060110"/>
            <a:chExt cx="220763" cy="583648"/>
          </a:xfrm>
        </p:grpSpPr>
        <p:sp>
          <p:nvSpPr>
            <p:cNvPr id="86" name="矩形 85"/>
            <p:cNvSpPr/>
            <p:nvPr/>
          </p:nvSpPr>
          <p:spPr>
            <a:xfrm>
              <a:off x="1670835" y="2352640"/>
              <a:ext cx="220685" cy="2911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 flipV="1">
              <a:off x="1670913" y="2060110"/>
              <a:ext cx="220685" cy="29111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9195246" y="2389016"/>
            <a:ext cx="294351" cy="1546283"/>
            <a:chOff x="1903043" y="1772078"/>
            <a:chExt cx="220763" cy="1159712"/>
          </a:xfrm>
        </p:grpSpPr>
        <p:sp>
          <p:nvSpPr>
            <p:cNvPr id="89" name="矩形 88"/>
            <p:cNvSpPr/>
            <p:nvPr/>
          </p:nvSpPr>
          <p:spPr>
            <a:xfrm>
              <a:off x="1903043" y="2352640"/>
              <a:ext cx="220685" cy="579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 flipV="1">
              <a:off x="1903121" y="1772078"/>
              <a:ext cx="220685" cy="579150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9500282" y="2581037"/>
            <a:ext cx="294351" cy="1162240"/>
            <a:chOff x="2131820" y="1916094"/>
            <a:chExt cx="220763" cy="871680"/>
          </a:xfrm>
        </p:grpSpPr>
        <p:sp>
          <p:nvSpPr>
            <p:cNvPr id="92" name="矩形 91"/>
            <p:cNvSpPr/>
            <p:nvPr/>
          </p:nvSpPr>
          <p:spPr>
            <a:xfrm>
              <a:off x="2131820" y="2352640"/>
              <a:ext cx="220685" cy="4351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 flipV="1">
              <a:off x="2131898" y="1916094"/>
              <a:ext cx="220685" cy="43513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9805342" y="2533037"/>
            <a:ext cx="294351" cy="1258240"/>
            <a:chOff x="2360615" y="1880094"/>
            <a:chExt cx="220763" cy="943680"/>
          </a:xfrm>
        </p:grpSpPr>
        <p:sp>
          <p:nvSpPr>
            <p:cNvPr id="95" name="矩形 94"/>
            <p:cNvSpPr/>
            <p:nvPr/>
          </p:nvSpPr>
          <p:spPr>
            <a:xfrm>
              <a:off x="2360615" y="2352639"/>
              <a:ext cx="220685" cy="47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 flipV="1">
              <a:off x="2360693" y="1880094"/>
              <a:ext cx="220685" cy="471135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0111450" y="2773058"/>
            <a:ext cx="294351" cy="778197"/>
            <a:chOff x="2590196" y="2060110"/>
            <a:chExt cx="220763" cy="583648"/>
          </a:xfrm>
        </p:grpSpPr>
        <p:sp>
          <p:nvSpPr>
            <p:cNvPr id="98" name="矩形 97"/>
            <p:cNvSpPr/>
            <p:nvPr/>
          </p:nvSpPr>
          <p:spPr>
            <a:xfrm>
              <a:off x="2590196" y="2352639"/>
              <a:ext cx="220685" cy="291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 flipV="1">
              <a:off x="2590274" y="2060110"/>
              <a:ext cx="220685" cy="29111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0416486" y="2847129"/>
            <a:ext cx="294351" cy="630056"/>
            <a:chOff x="2818973" y="2115663"/>
            <a:chExt cx="220763" cy="472542"/>
          </a:xfrm>
        </p:grpSpPr>
        <p:sp>
          <p:nvSpPr>
            <p:cNvPr id="101" name="矩形 100"/>
            <p:cNvSpPr/>
            <p:nvPr/>
          </p:nvSpPr>
          <p:spPr>
            <a:xfrm>
              <a:off x="2818973" y="2352639"/>
              <a:ext cx="220685" cy="235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 flipV="1">
              <a:off x="2819051" y="2115663"/>
              <a:ext cx="220685" cy="235566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8217893" y="3034564"/>
            <a:ext cx="2482379" cy="533528"/>
          </a:xfrm>
          <a:prstGeom prst="rect">
            <a:avLst/>
          </a:prstGeom>
          <a:noFill/>
          <a:ln>
            <a:noFill/>
          </a:ln>
        </p:spPr>
        <p:txBody>
          <a:bodyPr wrap="none" lIns="121904" tIns="60952" rIns="121904" bIns="60952">
            <a:spAutoFit/>
          </a:bodyPr>
          <a:lstStyle/>
          <a:p>
            <a:pPr algn="ctr" defTabSz="1219014"/>
            <a:r>
              <a:rPr lang="en-US" altLang="zh-CN" sz="2667" spc="-200" dirty="0">
                <a:ln w="18415" cmpd="sng">
                  <a:noFill/>
                  <a:prstDash val="solid"/>
                </a:ln>
                <a:solidFill>
                  <a:prstClr val="black"/>
                </a:solidFill>
                <a:latin typeface="BankGothic Lt BT" panose="020B0607020203060204" pitchFamily="34" charset="0"/>
                <a:cs typeface="Aharoni" panose="02010803020104030203" pitchFamily="2" charset="-79"/>
              </a:rPr>
              <a:t>POWERPOINT</a:t>
            </a:r>
            <a:endParaRPr lang="zh-CN" altLang="en-US" sz="2667" spc="-200" dirty="0">
              <a:ln w="18415" cmpd="sng">
                <a:noFill/>
                <a:prstDash val="solid"/>
              </a:ln>
              <a:solidFill>
                <a:prstClr val="black"/>
              </a:solidFill>
              <a:latin typeface="BankGothic Lt BT" panose="020B0607020203060204" pitchFamily="34" charset="0"/>
              <a:cs typeface="Aharoni" panose="02010803020104030203" pitchFamily="2" charset="-79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-2310887" y="644691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-6784416" y="-5967969"/>
            <a:ext cx="15964295" cy="15964295"/>
          </a:xfrm>
          <a:prstGeom prst="ellipse">
            <a:avLst/>
          </a:prstGeom>
          <a:gradFill>
            <a:gsLst>
              <a:gs pos="0">
                <a:srgbClr val="FF0000">
                  <a:alpha val="49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2373028" y="-81781"/>
            <a:ext cx="13879561" cy="13879561"/>
          </a:xfrm>
          <a:prstGeom prst="ellipse">
            <a:avLst/>
          </a:prstGeom>
          <a:gradFill>
            <a:gsLst>
              <a:gs pos="0">
                <a:srgbClr val="00B0F0">
                  <a:alpha val="22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4313786" y="-6844138"/>
            <a:ext cx="13879561" cy="13879561"/>
          </a:xfrm>
          <a:prstGeom prst="ellipse">
            <a:avLst/>
          </a:prstGeom>
          <a:gradFill>
            <a:gsLst>
              <a:gs pos="0">
                <a:srgbClr val="FFFF00">
                  <a:alpha val="34000"/>
                </a:srgb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4" tIns="60952" rIns="121904" bIns="60952" spcCol="0" rtlCol="0" anchor="ctr"/>
          <a:lstStyle/>
          <a:p>
            <a:pPr algn="ctr" defTabSz="1219014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587895" y="5843978"/>
            <a:ext cx="3016210" cy="369332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 defTabSz="1219014"/>
            <a:r>
              <a:rPr lang="zh-CN" altLang="en-US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让</a:t>
            </a:r>
            <a:r>
              <a:rPr lang="en-US" altLang="zh-CN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1600" spc="40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飞起来三周年纪念</a:t>
            </a:r>
            <a:endParaRPr lang="en-US" altLang="zh-CN" sz="1600" spc="400" dirty="0">
              <a:ln w="18415" cmpd="sng">
                <a:noFill/>
                <a:prstDash val="solid"/>
              </a:ln>
              <a:solidFill>
                <a:prstClr val="white">
                  <a:lumMod val="65000"/>
                </a:prst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821" y="2581037"/>
            <a:ext cx="3657416" cy="1695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矩形 111"/>
          <p:cNvSpPr/>
          <p:nvPr/>
        </p:nvSpPr>
        <p:spPr>
          <a:xfrm>
            <a:off x="-144694" y="-68872"/>
            <a:ext cx="12481387" cy="70207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19308"/>
            <a:endParaRPr lang="zh-CN" altLang="en-US" sz="16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7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69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" dur="250" fill="hold"/>
                                        <p:tgtEl>
                                          <p:spTgt spid="68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350" fill="hold"/>
                                        <p:tgtEl>
                                          <p:spTgt spid="67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66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300" fill="hold"/>
                                        <p:tgtEl>
                                          <p:spTgt spid="65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indefinite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utoRev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4" dur="10" fill="hold"/>
                                        <p:tgtEl>
                                          <p:spTgt spid="7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mph" presetSubtype="0" repeatCount="indefinite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06" dur="300" fill="hold"/>
                                        <p:tgtEl>
                                          <p:spTgt spid="100"/>
                                        </p:tgtEl>
                                      </p:cBhvr>
                                      <p:by x="10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6" presetClass="emph" presetSubtype="0" repeatCount="indefinite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08" dur="250" fill="hold"/>
                                        <p:tgtEl>
                                          <p:spTgt spid="97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6" presetClass="emph" presetSubtype="0" repeatCount="indefinite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10" dur="350" fill="hold"/>
                                        <p:tgtEl>
                                          <p:spTgt spid="9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6" presetClass="emph" presetSubtype="0" repeatCount="indefinite" autoRev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12" dur="250" fill="hold"/>
                                        <p:tgtEl>
                                          <p:spTgt spid="91"/>
                                        </p:tgtEl>
                                      </p:cBhvr>
                                      <p:by x="10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6" presetClass="emph" presetSubtype="0" repeatCount="indefinite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4" dur="300" fill="hold"/>
                                        <p:tgtEl>
                                          <p:spTgt spid="88"/>
                                        </p:tgtEl>
                                      </p:cBhvr>
                                      <p:by x="100000" y="56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repeatCount="indefinite" autoRev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116" dur="300" fill="hold"/>
                                        <p:tgtEl>
                                          <p:spTgt spid="85"/>
                                        </p:tgtEl>
                                      </p:cBhvr>
                                      <p:by x="100000" y="187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6" presetClass="emph" presetSubtype="0" repeatCount="indefinite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8" dur="250" fill="hold"/>
                                        <p:tgtEl>
                                          <p:spTgt spid="82"/>
                                        </p:tgtEl>
                                      </p:cBhvr>
                                      <p:by x="100000" y="37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6" presetClass="emph" presetSubtype="0" repeatCount="indefinite" autoRev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Scale>
                                      <p:cBhvr>
                                        <p:cTn id="120" dur="250" fill="hold"/>
                                        <p:tgtEl>
                                          <p:spTgt spid="79"/>
                                        </p:tgtEl>
                                      </p:cBhvr>
                                      <p:by x="100000" y="26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179" dur="54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4" dur="10000" fill="hold"/>
                                        <p:tgtEl>
                                          <p:spTgt spid="1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9" dur="10000" fill="hold"/>
                                        <p:tgtEl>
                                          <p:spTgt spid="1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8" grpId="0"/>
      <p:bldP spid="78" grpId="1"/>
      <p:bldP spid="103" grpId="0"/>
      <p:bldP spid="103" grpId="1"/>
      <p:bldP spid="104" grpId="0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11" grpId="0"/>
      <p:bldP spid="111" grpId="1"/>
      <p:bldP spid="1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rot="18651435">
            <a:off x="1523388" y="-5329400"/>
            <a:ext cx="5976392" cy="5976392"/>
            <a:chOff x="3227080" y="-3306118"/>
            <a:chExt cx="12014246" cy="12014246"/>
          </a:xfrm>
        </p:grpSpPr>
        <p:sp>
          <p:nvSpPr>
            <p:cNvPr id="24" name="椭圆 2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5" name="十字星 24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3" y="-49727"/>
            <a:ext cx="12290323" cy="6907728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 rot="18651435">
            <a:off x="-2322542" y="-2225224"/>
            <a:ext cx="2954587" cy="2954587"/>
            <a:chOff x="3227080" y="-3306118"/>
            <a:chExt cx="12014246" cy="12014246"/>
          </a:xfrm>
        </p:grpSpPr>
        <p:sp>
          <p:nvSpPr>
            <p:cNvPr id="5" name="椭圆 4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" name="十字星 5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 rot="18651435">
            <a:off x="601967" y="6303313"/>
            <a:ext cx="5976392" cy="5976392"/>
            <a:chOff x="3227080" y="-3306118"/>
            <a:chExt cx="12014246" cy="12014246"/>
          </a:xfrm>
        </p:grpSpPr>
        <p:sp>
          <p:nvSpPr>
            <p:cNvPr id="11" name="椭圆 10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十字星 11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23" y="0"/>
            <a:ext cx="12388645" cy="6858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56" y="2411611"/>
            <a:ext cx="4378736" cy="20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组合 27"/>
          <p:cNvGrpSpPr/>
          <p:nvPr/>
        </p:nvGrpSpPr>
        <p:grpSpPr>
          <a:xfrm>
            <a:off x="11664625" y="2279445"/>
            <a:ext cx="7155783" cy="782235"/>
            <a:chOff x="3227080" y="-3306118"/>
            <a:chExt cx="12014246" cy="12014246"/>
          </a:xfrm>
        </p:grpSpPr>
        <p:sp>
          <p:nvSpPr>
            <p:cNvPr id="29" name="椭圆 28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十字星 29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664625" y="3606872"/>
            <a:ext cx="7155783" cy="782235"/>
            <a:chOff x="3227080" y="-3306118"/>
            <a:chExt cx="12014246" cy="12014246"/>
          </a:xfrm>
        </p:grpSpPr>
        <p:sp>
          <p:nvSpPr>
            <p:cNvPr id="34" name="椭圆 33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十字星 34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1704113" y="3030808"/>
            <a:ext cx="7155783" cy="782235"/>
            <a:chOff x="3227080" y="-3306118"/>
            <a:chExt cx="12014246" cy="12014246"/>
          </a:xfrm>
        </p:grpSpPr>
        <p:sp>
          <p:nvSpPr>
            <p:cNvPr id="38" name="椭圆 37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9" name="十字星 38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664625" y="2564904"/>
            <a:ext cx="7155783" cy="782235"/>
            <a:chOff x="3227080" y="-3306118"/>
            <a:chExt cx="12014246" cy="12014246"/>
          </a:xfrm>
        </p:grpSpPr>
        <p:sp>
          <p:nvSpPr>
            <p:cNvPr id="42" name="椭圆 41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3" name="十字星 42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664625" y="3909055"/>
            <a:ext cx="7155783" cy="782235"/>
            <a:chOff x="3227080" y="-3306118"/>
            <a:chExt cx="12014246" cy="12014246"/>
          </a:xfrm>
        </p:grpSpPr>
        <p:sp>
          <p:nvSpPr>
            <p:cNvPr id="46" name="椭圆 45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十字星 46"/>
            <p:cNvSpPr/>
            <p:nvPr/>
          </p:nvSpPr>
          <p:spPr>
            <a:xfrm>
              <a:off x="3227080" y="-3306118"/>
              <a:ext cx="12014246" cy="12014246"/>
            </a:xfrm>
            <a:prstGeom prst="star4">
              <a:avLst>
                <a:gd name="adj" fmla="val 0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56" y="2411609"/>
            <a:ext cx="4378736" cy="20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组合 49"/>
          <p:cNvGrpSpPr/>
          <p:nvPr/>
        </p:nvGrpSpPr>
        <p:grpSpPr>
          <a:xfrm rot="18651435">
            <a:off x="4618707" y="1951707"/>
            <a:ext cx="2954587" cy="2954587"/>
            <a:chOff x="3227080" y="-3306118"/>
            <a:chExt cx="12014246" cy="12014246"/>
          </a:xfrm>
        </p:grpSpPr>
        <p:sp>
          <p:nvSpPr>
            <p:cNvPr id="51" name="椭圆 50"/>
            <p:cNvSpPr/>
            <p:nvPr/>
          </p:nvSpPr>
          <p:spPr>
            <a:xfrm>
              <a:off x="6407885" y="-125306"/>
              <a:ext cx="5652628" cy="565262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5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2" name="十字星 51"/>
            <p:cNvSpPr/>
            <p:nvPr/>
          </p:nvSpPr>
          <p:spPr>
            <a:xfrm rot="19923208">
              <a:off x="3227080" y="-3306118"/>
              <a:ext cx="12014246" cy="12014246"/>
            </a:xfrm>
            <a:prstGeom prst="star4">
              <a:avLst>
                <a:gd name="adj" fmla="val 7743"/>
              </a:avLst>
            </a:prstGeom>
            <a:gradFill flip="none" rotWithShape="1">
              <a:gsLst>
                <a:gs pos="0">
                  <a:srgbClr val="FFFF00">
                    <a:alpha val="14000"/>
                    <a:lumMod val="7000"/>
                    <a:lumOff val="93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 rot="19923208">
              <a:off x="7688221" y="1155030"/>
              <a:ext cx="3091956" cy="3091956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alpha val="68000"/>
                    <a:lumMod val="13000"/>
                    <a:lumOff val="87000"/>
                  </a:srgb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5256991" y="-1276200"/>
              <a:ext cx="7954416" cy="7954416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8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flipV="1">
            <a:off x="-10363" y="6900441"/>
            <a:ext cx="12224085" cy="14194523"/>
            <a:chOff x="0" y="-2439610"/>
            <a:chExt cx="9168064" cy="4867344"/>
          </a:xfrm>
        </p:grpSpPr>
        <p:sp>
          <p:nvSpPr>
            <p:cNvPr id="56" name="矩形 55"/>
            <p:cNvSpPr/>
            <p:nvPr/>
          </p:nvSpPr>
          <p:spPr>
            <a:xfrm>
              <a:off x="938" y="-11876"/>
              <a:ext cx="9167126" cy="2439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711200">
                <a:prstClr val="black">
                  <a:alpha val="3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0" y="-2439610"/>
              <a:ext cx="9168064" cy="2427734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0" y="-7708237"/>
            <a:ext cx="12224085" cy="7563453"/>
            <a:chOff x="0" y="-2439610"/>
            <a:chExt cx="9168064" cy="4867344"/>
          </a:xfrm>
        </p:grpSpPr>
        <p:sp>
          <p:nvSpPr>
            <p:cNvPr id="59" name="任意多边形 58"/>
            <p:cNvSpPr/>
            <p:nvPr/>
          </p:nvSpPr>
          <p:spPr>
            <a:xfrm>
              <a:off x="938" y="-11876"/>
              <a:ext cx="9167126" cy="2439610"/>
            </a:xfrm>
            <a:custGeom>
              <a:avLst/>
              <a:gdLst>
                <a:gd name="connsiteX0" fmla="*/ 0 w 9168063"/>
                <a:gd name="connsiteY0" fmla="*/ 48126 h 2165684"/>
                <a:gd name="connsiteX1" fmla="*/ 4572000 w 9168063"/>
                <a:gd name="connsiteY1" fmla="*/ 2165684 h 2165684"/>
                <a:gd name="connsiteX2" fmla="*/ 9168063 w 9168063"/>
                <a:gd name="connsiteY2" fmla="*/ 0 h 2165684"/>
                <a:gd name="connsiteX3" fmla="*/ 72189 w 9168063"/>
                <a:gd name="connsiteY3" fmla="*/ 0 h 2165684"/>
                <a:gd name="connsiteX0" fmla="*/ 4499811 w 9095874"/>
                <a:gd name="connsiteY0" fmla="*/ 2165684 h 2165684"/>
                <a:gd name="connsiteX1" fmla="*/ 9095874 w 9095874"/>
                <a:gd name="connsiteY1" fmla="*/ 0 h 2165684"/>
                <a:gd name="connsiteX2" fmla="*/ 0 w 9095874"/>
                <a:gd name="connsiteY2" fmla="*/ 0 h 2165684"/>
                <a:gd name="connsiteX0" fmla="*/ 4499811 w 9095874"/>
                <a:gd name="connsiteY0" fmla="*/ 2165684 h 2165684"/>
                <a:gd name="connsiteX1" fmla="*/ 9095874 w 9095874"/>
                <a:gd name="connsiteY1" fmla="*/ 0 h 2165684"/>
                <a:gd name="connsiteX2" fmla="*/ 0 w 9095874"/>
                <a:gd name="connsiteY2" fmla="*/ 0 h 2165684"/>
                <a:gd name="connsiteX3" fmla="*/ 4499811 w 9095874"/>
                <a:gd name="connsiteY3" fmla="*/ 2165684 h 2165684"/>
                <a:gd name="connsiteX0" fmla="*/ 4571063 w 9167126"/>
                <a:gd name="connsiteY0" fmla="*/ 2177559 h 2177559"/>
                <a:gd name="connsiteX1" fmla="*/ 9167126 w 9167126"/>
                <a:gd name="connsiteY1" fmla="*/ 11875 h 2177559"/>
                <a:gd name="connsiteX2" fmla="*/ 0 w 9167126"/>
                <a:gd name="connsiteY2" fmla="*/ 0 h 2177559"/>
                <a:gd name="connsiteX3" fmla="*/ 4571063 w 9167126"/>
                <a:gd name="connsiteY3" fmla="*/ 2177559 h 2177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67126" h="2177559">
                  <a:moveTo>
                    <a:pt x="4571063" y="2177559"/>
                  </a:moveTo>
                  <a:lnTo>
                    <a:pt x="9167126" y="11875"/>
                  </a:lnTo>
                  <a:lnTo>
                    <a:pt x="0" y="0"/>
                  </a:lnTo>
                  <a:lnTo>
                    <a:pt x="4571063" y="217755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0" y="-2439610"/>
              <a:ext cx="9168064" cy="2427734"/>
            </a:xfrm>
            <a:prstGeom prst="rect">
              <a:avLst/>
            </a:prstGeom>
            <a:solidFill>
              <a:srgbClr val="4F81B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014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03" y="1604800"/>
            <a:ext cx="1247775" cy="196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3" name="组合 72"/>
          <p:cNvGrpSpPr/>
          <p:nvPr/>
        </p:nvGrpSpPr>
        <p:grpSpPr>
          <a:xfrm>
            <a:off x="-4148286" y="3887050"/>
            <a:ext cx="22533651" cy="3766420"/>
            <a:chOff x="-3090588" y="1379686"/>
            <a:chExt cx="16900238" cy="6088608"/>
          </a:xfrm>
          <a:effectLst>
            <a:outerShdw blurRad="190500" sx="102000" sy="102000" algn="ctr" rotWithShape="0">
              <a:schemeClr val="bg1">
                <a:alpha val="40000"/>
              </a:schemeClr>
            </a:outerShdw>
          </a:effectLst>
        </p:grpSpPr>
        <p:grpSp>
          <p:nvGrpSpPr>
            <p:cNvPr id="74" name="组合 73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92" name="椭圆 91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3" name="椭圆 92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椭圆 94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椭圆 96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椭圆 97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9" name="椭圆 98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0" name="椭圆 99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83" name="组合 82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84" name="椭圆 83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椭圆 85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椭圆 87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椭圆 88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0" name="椭圆 89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1" name="椭圆 90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76" name="椭圆 75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 rot="5400000">
            <a:off x="-10153200" y="-4408065"/>
            <a:ext cx="22533651" cy="8118144"/>
            <a:chOff x="-3090588" y="1379686"/>
            <a:chExt cx="16900238" cy="6088608"/>
          </a:xfrm>
          <a:effectLst>
            <a:outerShdw blurRad="304800" sx="104000" sy="104000" algn="ctr" rotWithShape="0">
              <a:schemeClr val="bg1"/>
            </a:outerShdw>
          </a:effectLst>
        </p:grpSpPr>
        <p:grpSp>
          <p:nvGrpSpPr>
            <p:cNvPr id="102" name="组合 101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120" name="椭圆 119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椭圆 120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椭圆 121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椭圆 123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椭圆 124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椭圆 125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椭圆 126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椭圆 127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1" name="组合 110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112" name="椭圆 111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椭圆 112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椭圆 113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椭圆 114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椭圆 115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椭圆 116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椭圆 117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椭圆 118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03" name="组合 102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04" name="椭圆 103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29" name="组合 128"/>
          <p:cNvGrpSpPr/>
          <p:nvPr/>
        </p:nvGrpSpPr>
        <p:grpSpPr>
          <a:xfrm rot="16200000" flipH="1">
            <a:off x="-55635" y="-4293529"/>
            <a:ext cx="22533651" cy="8118144"/>
            <a:chOff x="-3090588" y="1379686"/>
            <a:chExt cx="16900238" cy="6088608"/>
          </a:xfrm>
          <a:effectLst>
            <a:outerShdw blurRad="304800" sx="104000" sy="104000" algn="ctr" rotWithShape="0">
              <a:schemeClr val="bg1"/>
            </a:outerShdw>
          </a:effectLst>
        </p:grpSpPr>
        <p:grpSp>
          <p:nvGrpSpPr>
            <p:cNvPr id="130" name="组合 129"/>
            <p:cNvGrpSpPr/>
            <p:nvPr/>
          </p:nvGrpSpPr>
          <p:grpSpPr>
            <a:xfrm>
              <a:off x="-3090588" y="1379686"/>
              <a:ext cx="15367444" cy="6088608"/>
              <a:chOff x="-2284027" y="1959235"/>
              <a:chExt cx="13726527" cy="5438474"/>
            </a:xfrm>
          </p:grpSpPr>
          <p:grpSp>
            <p:nvGrpSpPr>
              <p:cNvPr id="138" name="组合 137"/>
              <p:cNvGrpSpPr/>
              <p:nvPr/>
            </p:nvGrpSpPr>
            <p:grpSpPr>
              <a:xfrm>
                <a:off x="4572000" y="1959235"/>
                <a:ext cx="6870500" cy="5438474"/>
                <a:chOff x="4572000" y="1959235"/>
                <a:chExt cx="6870500" cy="5438474"/>
              </a:xfrm>
            </p:grpSpPr>
            <p:sp>
              <p:nvSpPr>
                <p:cNvPr id="148" name="椭圆 147"/>
                <p:cNvSpPr/>
                <p:nvPr/>
              </p:nvSpPr>
              <p:spPr>
                <a:xfrm>
                  <a:off x="4572000" y="2427734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9" name="椭圆 148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椭圆 149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1" name="椭圆 150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2" name="椭圆 151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椭圆 152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4" name="椭圆 153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5" name="椭圆 154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椭圆 155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9" name="组合 138"/>
              <p:cNvGrpSpPr/>
              <p:nvPr/>
            </p:nvGrpSpPr>
            <p:grpSpPr>
              <a:xfrm flipH="1">
                <a:off x="-2284027" y="1959235"/>
                <a:ext cx="6351971" cy="5438474"/>
                <a:chOff x="5090529" y="1959235"/>
                <a:chExt cx="6351971" cy="5438474"/>
              </a:xfrm>
            </p:grpSpPr>
            <p:sp>
              <p:nvSpPr>
                <p:cNvPr id="140" name="椭圆 139"/>
                <p:cNvSpPr/>
                <p:nvPr/>
              </p:nvSpPr>
              <p:spPr>
                <a:xfrm rot="20572463">
                  <a:off x="5626988" y="2416228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1" name="椭圆 140"/>
                <p:cNvSpPr/>
                <p:nvPr/>
              </p:nvSpPr>
              <p:spPr>
                <a:xfrm rot="20015898">
                  <a:off x="6683622" y="231796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椭圆 141"/>
                <p:cNvSpPr/>
                <p:nvPr/>
              </p:nvSpPr>
              <p:spPr>
                <a:xfrm rot="19320892">
                  <a:off x="7819025" y="2108889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3" name="椭圆 142"/>
                <p:cNvSpPr/>
                <p:nvPr/>
              </p:nvSpPr>
              <p:spPr>
                <a:xfrm rot="18340506">
                  <a:off x="8950493" y="1667412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 rot="21077301">
                  <a:off x="5090529" y="244969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椭圆 144"/>
                <p:cNvSpPr/>
                <p:nvPr/>
              </p:nvSpPr>
              <p:spPr>
                <a:xfrm rot="20287169">
                  <a:off x="6130891" y="237378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椭圆 145"/>
                <p:cNvSpPr/>
                <p:nvPr/>
              </p:nvSpPr>
              <p:spPr>
                <a:xfrm rot="19719341">
                  <a:off x="7208869" y="2240121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椭圆 146"/>
                <p:cNvSpPr/>
                <p:nvPr/>
              </p:nvSpPr>
              <p:spPr>
                <a:xfrm rot="18946606">
                  <a:off x="8350172" y="1959235"/>
                  <a:ext cx="36000" cy="4948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2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014"/>
                  <a:endParaRPr lang="zh-CN" altLang="en-US" sz="240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131" name="组合 130"/>
            <p:cNvGrpSpPr/>
            <p:nvPr/>
          </p:nvGrpSpPr>
          <p:grpSpPr>
            <a:xfrm>
              <a:off x="-2628800" y="2511365"/>
              <a:ext cx="16438450" cy="2508656"/>
              <a:chOff x="-360548" y="2511365"/>
              <a:chExt cx="9988486" cy="2508656"/>
            </a:xfrm>
          </p:grpSpPr>
          <p:sp>
            <p:nvSpPr>
              <p:cNvPr id="132" name="椭圆 131"/>
              <p:cNvSpPr/>
              <p:nvPr/>
            </p:nvSpPr>
            <p:spPr>
              <a:xfrm rot="5400000">
                <a:off x="4615695" y="-24648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6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 rot="5400000">
                <a:off x="4615695" y="-218846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 rot="5400000">
                <a:off x="4615695" y="-1828429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 rot="5400000">
                <a:off x="4615695" y="-1396381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 rot="5400000">
                <a:off x="4615695" y="-784310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 rot="5400000">
                <a:off x="4615695" y="7778"/>
                <a:ext cx="36000" cy="99884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2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014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3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19753E-6 C 0.06302 -0.12901 0.32379 -0.58919 0.38056 -0.775 C 0.41181 -0.87191 0.38334 -1.02963 0.34098 -1.11574 C 0.29861 -1.20092 0.12327 -1.39135 0.06598 -1.46388 " pathEditMode="relative" rAng="0" ptsTypes="assa">
                                      <p:cBhvr>
                                        <p:cTn id="6" dur="9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0" y="-732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72222E-6 -1.97531E-6 C -0.04011 0.1 -0.20851 0.42531 -0.2408 0.60031 C -0.27309 0.77593 -0.24844 0.95741 -0.19375 1.05185 C -0.13716 1.15371 -0.01511 1.24877 0.07586 1.20803 C 0.16875 1.17593 0.24027 0.93395 0.33628 0.8784 C 0.43072 0.82963 0.51128 0.76729 0.66545 0.91914 C 0.81961 1.07099 1.11406 1.34445 1.23211 1.45617 " pathEditMode="relative" rAng="0" ptsTypes="asssssa">
                                      <p:cBhvr>
                                        <p:cTn id="12" dur="1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51" y="7280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50"/>
                                        </p:tgtEl>
                                      </p:cBhvr>
                                      <p:by x="3500000" y="35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44" dur="400" fill="hold"/>
                                        <p:tgtEl>
                                          <p:spTgt spid="58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4.72222E-6 4.90752E-6 L 0.00017 0.57182 " pathEditMode="relative" rAng="0" ptsTypes="AA">
                                      <p:cBhvr>
                                        <p:cTn id="46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accel="10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48" dur="400" fill="hold"/>
                                        <p:tgtEl>
                                          <p:spTgt spid="55"/>
                                        </p:tgtEl>
                                      </p:cBhvr>
                                      <p:by x="100000" y="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35 -1.03976 L 2.77778E-6 0.18157 " pathEditMode="relative" rAng="0" ptsTypes="AA">
                                      <p:cBhvr>
                                        <p:cTn id="50" dur="1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10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3D OPTIONS" val="Medium 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261</Words>
  <Application>Microsoft Office PowerPoint</Application>
  <PresentationFormat>宽屏</PresentationFormat>
  <Paragraphs>140</Paragraphs>
  <Slides>37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8" baseType="lpstr">
      <vt:lpstr>DFPPOPMix-W5</vt:lpstr>
      <vt:lpstr>HY동녘M</vt:lpstr>
      <vt:lpstr>맑은 고딕</vt:lpstr>
      <vt:lpstr>휴먼모음T</vt:lpstr>
      <vt:lpstr>Neuropol</vt:lpstr>
      <vt:lpstr>新細明體</vt:lpstr>
      <vt:lpstr>方正正黑简体</vt:lpstr>
      <vt:lpstr>黑体</vt:lpstr>
      <vt:lpstr>隶书</vt:lpstr>
      <vt:lpstr>宋体</vt:lpstr>
      <vt:lpstr>微软雅黑</vt:lpstr>
      <vt:lpstr>Aharoni</vt:lpstr>
      <vt:lpstr>Arial</vt:lpstr>
      <vt:lpstr>Arial Black</vt:lpstr>
      <vt:lpstr>BankGothic Lt BT</vt:lpstr>
      <vt:lpstr>Berlin Sans FB</vt:lpstr>
      <vt:lpstr>Calibri</vt:lpstr>
      <vt:lpstr>Calibri Light</vt:lpstr>
      <vt:lpstr>Franklin Gothic Medium</vt:lpstr>
      <vt:lpstr>Times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Wang</cp:lastModifiedBy>
  <cp:revision>6</cp:revision>
  <dcterms:created xsi:type="dcterms:W3CDTF">2014-12-10T08:42:06Z</dcterms:created>
  <dcterms:modified xsi:type="dcterms:W3CDTF">2014-12-10T09:17:41Z</dcterms:modified>
</cp:coreProperties>
</file>